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69.jpeg" ContentType="image/jpeg"/>
  <Override PartName="/ppt/media/image8.png" ContentType="image/png"/>
  <Override PartName="/ppt/media/image57.png" ContentType="image/png"/>
  <Override PartName="/ppt/media/image47.jpeg" ContentType="image/jpeg"/>
  <Override PartName="/ppt/media/image206.png" ContentType="image/png"/>
  <Override PartName="/ppt/media/image35.png" ContentType="image/png"/>
  <Override PartName="/ppt/media/image129.png" ContentType="image/png"/>
  <Override PartName="/ppt/media/image13.png" ContentType="image/png"/>
  <Override PartName="/ppt/media/image107.png" ContentType="image/png"/>
  <Override PartName="/ppt/media/image1.jpeg" ContentType="image/jpe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2.jpeg" ContentType="image/jpeg"/>
  <Override PartName="/ppt/media/image3.png" ContentType="image/png"/>
  <Override PartName="/ppt/media/image146.png" ContentType="image/png"/>
  <Override PartName="/ppt/media/image52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54.png" ContentType="image/png"/>
  <Override PartName="/ppt/media/image4.jpeg" ContentType="image/jpeg"/>
  <Override PartName="/ppt/media/image18.png" ContentType="image/png"/>
  <Override PartName="/ppt/media/image6.png" ContentType="image/png"/>
  <Override PartName="/ppt/media/image127.png" ContentType="image/png"/>
  <Override PartName="/ppt/media/image33.png" ContentType="image/png"/>
  <Override PartName="/ppt/media/image149.png" ContentType="image/png"/>
  <Override PartName="/ppt/media/image55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209.png" ContentType="image/png"/>
  <Override PartName="/ppt/media/image11.jpeg" ContentType="image/jpeg"/>
  <Override PartName="/ppt/media/image16.png" ContentType="image/png"/>
  <Override PartName="/ppt/media/image3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7.png" ContentType="image/png"/>
  <Override PartName="/ppt/media/image39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42.png" ContentType="image/png"/>
  <Override PartName="/ppt/media/image115.png" ContentType="image/png"/>
  <Override PartName="/ppt/media/image21.png" ContentType="image/png"/>
  <Override PartName="/ppt/media/image137.png" ContentType="image/png"/>
  <Override PartName="/ppt/media/image43.png" ContentType="image/png"/>
  <Override PartName="/ppt/media/image116.png" ContentType="image/png"/>
  <Override PartName="/ppt/media/image22.png" ContentType="image/png"/>
  <Override PartName="/ppt/media/image138.png" ContentType="image/png"/>
  <Override PartName="/ppt/media/image44.png" ContentType="image/png"/>
  <Override PartName="/ppt/media/image117.png" ContentType="image/png"/>
  <Override PartName="/ppt/media/image23.png" ContentType="image/png"/>
  <Override PartName="/ppt/media/image45.png" ContentType="image/png"/>
  <Override PartName="/ppt/media/image46.png" ContentType="image/png"/>
  <Override PartName="/ppt/media/image24.png" ContentType="image/png"/>
  <Override PartName="/ppt/media/image118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64.jpeg" ContentType="image/jpeg"/>
  <Override PartName="/ppt/media/image29.png" ContentType="image/png"/>
  <Override PartName="/ppt/media/image30.jpeg" ContentType="image/jpeg"/>
  <Override PartName="/ppt/media/image53.png" ContentType="image/png"/>
  <Override PartName="/ppt/media/image31.png" ContentType="image/png"/>
  <Override PartName="/ppt/media/image125.png" ContentType="image/png"/>
  <Override PartName="/ppt/media/image62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41.png" ContentType="image/png"/>
  <Override PartName="/ppt/media/image50.png" ContentType="image/png"/>
  <Override PartName="/ppt/media/image144.png" ContentType="image/png"/>
  <Override PartName="/ppt/media/image51.png" ContentType="image/png"/>
  <Override PartName="/ppt/media/image60.jpeg" ContentType="image/jpeg"/>
  <Override PartName="/ppt/media/image154.jpeg" ContentType="image/jpeg"/>
  <Override PartName="/ppt/media/image61.png" ContentType="image/png"/>
  <Override PartName="/ppt/media/image155.png" ContentType="image/png"/>
  <Override PartName="/ppt/media/image65.png" ContentType="image/png"/>
  <Override PartName="/ppt/media/image159.png" ContentType="image/png"/>
  <Override PartName="/ppt/media/image66.jpeg" ContentType="image/jpeg"/>
  <Override PartName="/ppt/media/image67.jpeg" ContentType="image/jpeg"/>
  <Override PartName="/ppt/media/image68.jpeg" ContentType="image/jpeg"/>
  <Override PartName="/ppt/media/image70.jpeg" ContentType="image/jpeg"/>
  <Override PartName="/ppt/media/image71.png" ContentType="image/png"/>
  <Override PartName="/ppt/media/image165.png" ContentType="image/png"/>
  <Override PartName="/ppt/media/image72.png" ContentType="image/png"/>
  <Override PartName="/ppt/media/image166.png" ContentType="image/png"/>
  <Override PartName="/ppt/media/image73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79.jpeg" ContentType="image/jpeg"/>
  <Override PartName="/ppt/media/image80.png" ContentType="image/png"/>
  <Override PartName="/ppt/media/image174.png" ContentType="image/png"/>
  <Override PartName="/ppt/media/image81.png" ContentType="image/png"/>
  <Override PartName="/ppt/media/image175.png" ContentType="image/png"/>
  <Override PartName="/ppt/media/image82.png" ContentType="image/png"/>
  <Override PartName="/ppt/media/image176.png" ContentType="image/png"/>
  <Override PartName="/ppt/media/image83.png" ContentType="image/png"/>
  <Override PartName="/ppt/media/image177.png" ContentType="image/png"/>
  <Override PartName="/ppt/media/image84.png" ContentType="image/png"/>
  <Override PartName="/ppt/media/image178.png" ContentType="image/png"/>
  <Override PartName="/ppt/media/image85.png" ContentType="image/png"/>
  <Override PartName="/ppt/media/image179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184.png" ContentType="image/png"/>
  <Override PartName="/ppt/media/image91.png" ContentType="image/png"/>
  <Override PartName="/ppt/media/image185.png" ContentType="image/png"/>
  <Override PartName="/ppt/media/image92.png" ContentType="image/png"/>
  <Override PartName="/ppt/media/image186.png" ContentType="image/png"/>
  <Override PartName="/ppt/media/image93.jpeg" ContentType="image/jpeg"/>
  <Override PartName="/ppt/media/image94.jpeg" ContentType="image/jpe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jpeg" ContentType="image/jpeg"/>
  <Override PartName="/ppt/media/image100.jpeg" ContentType="image/jpeg"/>
  <Override PartName="/ppt/media/image221.jpeg" ContentType="image/jpeg"/>
  <Override PartName="/ppt/media/image101.jpeg" ContentType="image/jpeg"/>
  <Override PartName="/ppt/media/image222.jpeg" ContentType="image/jpeg"/>
  <Override PartName="/ppt/media/image102.jpeg" ContentType="image/jpeg"/>
  <Override PartName="/ppt/media/image103.jpeg" ContentType="image/jpeg"/>
  <Override PartName="/ppt/media/image105.png" ContentType="image/png"/>
  <Override PartName="/ppt/media/image110.jpeg" ContentType="image/jpe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5.jpeg" ContentType="image/jpeg"/>
  <Override PartName="/ppt/media/image136.jpeg" ContentType="image/jpeg"/>
  <Override PartName="/ppt/media/image139.jpeg" ContentType="image/jpeg"/>
  <Override PartName="/ppt/media/image140.png" ContentType="image/png"/>
  <Override PartName="/ppt/media/image141.png" ContentType="image/png"/>
  <Override PartName="/ppt/media/image142.png" ContentType="image/png"/>
  <Override PartName="/ppt/media/image143.jpeg" ContentType="image/jpeg"/>
  <Override PartName="/ppt/media/image145.jpeg" ContentType="image/jpeg"/>
  <Override PartName="/ppt/media/image147.jpeg" ContentType="image/jpeg"/>
  <Override PartName="/ppt/media/image148.jpeg" ContentType="image/jpeg"/>
  <Override PartName="/ppt/media/image150.png" ContentType="image/png"/>
  <Override PartName="/ppt/media/image151.png" ContentType="image/png"/>
  <Override PartName="/ppt/media/image152.png" ContentType="image/png"/>
  <Override PartName="/ppt/media/image153.jpeg" ContentType="image/jpeg"/>
  <Override PartName="/ppt/media/image156.jpeg" ContentType="image/jpeg"/>
  <Override PartName="/ppt/media/image157.jpeg" ContentType="image/jpeg"/>
  <Override PartName="/ppt/media/image158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80.png" ContentType="image/png"/>
  <Override PartName="/ppt/media/image190.jpeg" ContentType="image/jpeg"/>
  <Override PartName="/ppt/media/image181.png" ContentType="image/png"/>
  <Override PartName="/ppt/media/image182.png" ContentType="image/png"/>
  <Override PartName="/ppt/media/image183.png" ContentType="image/png"/>
  <Override PartName="/ppt/media/image187.png" ContentType="image/png"/>
  <Override PartName="/ppt/media/image188.png" ContentType="image/png"/>
  <Override PartName="/ppt/media/image189.jpeg" ContentType="image/jpeg"/>
  <Override PartName="/ppt/media/image191.png" ContentType="image/png"/>
  <Override PartName="/ppt/media/hdphoto1.wdp" ContentType="image/vnd.ms-photo"/>
  <Override PartName="/ppt/media/image192.jpeg" ContentType="image/jpeg"/>
  <Override PartName="/ppt/media/image193.jpeg" ContentType="image/jpeg"/>
  <Override PartName="/ppt/media/image194.jpeg" ContentType="image/jpeg"/>
  <Override PartName="/ppt/media/image195.jpeg" ContentType="image/jpeg"/>
  <Override PartName="/ppt/media/image196.jpeg" ContentType="image/jpeg"/>
  <Override PartName="/ppt/media/image197.png" ContentType="image/png"/>
  <Override PartName="/ppt/media/hdphoto2.wdp" ContentType="image/vnd.ms-photo"/>
  <Override PartName="/ppt/media/image198.jpeg" ContentType="image/jpeg"/>
  <Override PartName="/ppt/media/image199.jpeg" ContentType="image/jpeg"/>
  <Override PartName="/ppt/media/image200.png" ContentType="image/png"/>
  <Override PartName="/ppt/media/image201.png" ContentType="image/png"/>
  <Override PartName="/ppt/media/image202.png" ContentType="image/png"/>
  <Override PartName="/ppt/media/image203.png" ContentType="image/png"/>
  <Override PartName="/ppt/media/image204.png" ContentType="image/png"/>
  <Override PartName="/ppt/media/image205.png" ContentType="image/png"/>
  <Override PartName="/ppt/media/image207.png" ContentType="image/png"/>
  <Override PartName="/ppt/media/image208.png" ContentType="image/png"/>
  <Override PartName="/ppt/media/image210.png" ContentType="image/png"/>
  <Override PartName="/ppt/media/image211.png" ContentType="image/png"/>
  <Override PartName="/ppt/media/image212.png" ContentType="image/png"/>
  <Override PartName="/ppt/media/image213.png" ContentType="image/png"/>
  <Override PartName="/ppt/media/image214.png" ContentType="image/png"/>
  <Override PartName="/ppt/media/image215.jpeg" ContentType="image/jpeg"/>
  <Override PartName="/ppt/media/image216.png" ContentType="image/png"/>
  <Override PartName="/ppt/media/image217.png" ContentType="image/png"/>
  <Override PartName="/ppt/media/image218.png" ContentType="image/png"/>
  <Override PartName="/ppt/media/image219.png" ContentType="image/png"/>
  <Override PartName="/ppt/media/image220.jpeg" ContentType="image/jpeg"/>
  <Override PartName="/ppt/media/image223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9928225" cy="67976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solidFill>
                  <a:srgbClr val="000000"/>
                </a:solidFill>
                <a:latin typeface="나눔고딕"/>
              </a:rPr>
              <a:t>슬라이드를 이동하려면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나눔고딕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메모 서식을 편집하려면 클릭하십시오</a:t>
            </a: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&lt;머리글&gt;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buNone/>
            </a:pPr>
            <a:fld id="{0B32A417-3108-4E5A-B91F-5F7153F3DB32}" type="slidenum">
              <a:rPr b="0" lang="en-US" sz="14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PlaceHolder 1"/>
          <p:cNvSpPr>
            <a:spLocks noGrp="1"/>
          </p:cNvSpPr>
          <p:nvPr>
            <p:ph type="sldImg"/>
          </p:nvPr>
        </p:nvSpPr>
        <p:spPr>
          <a:xfrm>
            <a:off x="2697120" y="509760"/>
            <a:ext cx="4531680" cy="2547360"/>
          </a:xfrm>
          <a:prstGeom prst="rect">
            <a:avLst/>
          </a:prstGeom>
          <a:ln w="0">
            <a:noFill/>
          </a:ln>
        </p:spPr>
      </p:sp>
      <p:sp>
        <p:nvSpPr>
          <p:cNvPr id="988" name="PlaceHolder 2"/>
          <p:cNvSpPr>
            <a:spLocks noGrp="1"/>
          </p:cNvSpPr>
          <p:nvPr>
            <p:ph type="body"/>
          </p:nvPr>
        </p:nvSpPr>
        <p:spPr>
          <a:xfrm>
            <a:off x="992160" y="3228840"/>
            <a:ext cx="7941240" cy="30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89" name="PlaceHolder 3"/>
          <p:cNvSpPr>
            <a:spLocks noGrp="1"/>
          </p:cNvSpPr>
          <p:nvPr>
            <p:ph type="sldNum" idx="13"/>
          </p:nvPr>
        </p:nvSpPr>
        <p:spPr>
          <a:xfrm>
            <a:off x="5622840" y="6456240"/>
            <a:ext cx="4301280" cy="33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00BCBA-C4C7-46D5-AC54-9F9351E8DA1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sldImg"/>
          </p:nvPr>
        </p:nvSpPr>
        <p:spPr>
          <a:xfrm>
            <a:off x="2697120" y="509760"/>
            <a:ext cx="4532760" cy="2548440"/>
          </a:xfrm>
          <a:prstGeom prst="rect">
            <a:avLst/>
          </a:prstGeom>
          <a:ln w="0">
            <a:noFill/>
          </a:ln>
        </p:spPr>
      </p:sp>
      <p:sp>
        <p:nvSpPr>
          <p:cNvPr id="991" name="PlaceHolder 2"/>
          <p:cNvSpPr>
            <a:spLocks noGrp="1"/>
          </p:cNvSpPr>
          <p:nvPr>
            <p:ph type="body"/>
          </p:nvPr>
        </p:nvSpPr>
        <p:spPr>
          <a:xfrm>
            <a:off x="992160" y="3228840"/>
            <a:ext cx="7942680" cy="30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92" name="PlaceHolder 3"/>
          <p:cNvSpPr>
            <a:spLocks noGrp="1"/>
          </p:cNvSpPr>
          <p:nvPr>
            <p:ph type="sldNum" idx="14"/>
          </p:nvPr>
        </p:nvSpPr>
        <p:spPr>
          <a:xfrm>
            <a:off x="5622840" y="6456240"/>
            <a:ext cx="4302720" cy="33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719B3AE-311B-4342-A2F8-8385AB6CA79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sldImg"/>
          </p:nvPr>
        </p:nvSpPr>
        <p:spPr>
          <a:xfrm>
            <a:off x="2697120" y="509760"/>
            <a:ext cx="4531680" cy="2547360"/>
          </a:xfrm>
          <a:prstGeom prst="rect">
            <a:avLst/>
          </a:prstGeom>
          <a:ln w="0">
            <a:noFill/>
          </a:ln>
        </p:spPr>
      </p:sp>
      <p:sp>
        <p:nvSpPr>
          <p:cNvPr id="994" name="PlaceHolder 2"/>
          <p:cNvSpPr>
            <a:spLocks noGrp="1"/>
          </p:cNvSpPr>
          <p:nvPr>
            <p:ph type="body"/>
          </p:nvPr>
        </p:nvSpPr>
        <p:spPr>
          <a:xfrm>
            <a:off x="992160" y="3228840"/>
            <a:ext cx="7941240" cy="30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95" name="PlaceHolder 3"/>
          <p:cNvSpPr>
            <a:spLocks noGrp="1"/>
          </p:cNvSpPr>
          <p:nvPr>
            <p:ph type="sldNum" idx="15"/>
          </p:nvPr>
        </p:nvSpPr>
        <p:spPr>
          <a:xfrm>
            <a:off x="5622840" y="6456240"/>
            <a:ext cx="4301280" cy="33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99DF1E2-8986-4656-B558-2DA3D46B8A30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13B822-59BE-49B1-9367-5F01D65A85D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B88C8B-72BD-43CD-879C-57D0860ED1C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8A71B4-A9FD-4C3B-BEA2-DD943314906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FC46D4-4043-45C4-8252-7CD4A953047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BD0EC3-216A-4B6F-BEB1-5DA08B3761C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E07A76-6393-4877-B896-4940DCA94F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C11497-9034-49C4-94B2-971686A089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302663-4396-43EF-B771-557F83F102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E952DF-732B-460F-B36F-1F9D7AC16C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8F197F-95DB-4EF7-A466-A147991133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3217AC-815F-4116-8368-2240B32D38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597F19-EFC4-4B1B-A234-04C2E3F8F6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23680B-E709-416D-A270-F4CFC88045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77C67A-5172-4C4D-9665-DBD29FE6E4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DAFE9A-2849-4E8D-9533-24154B6FE9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1318CD-CEA8-4DB8-9407-5FFC917487E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F4E49C-412F-4435-A453-DA8F6CBEB3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D92869-A555-414A-AF9A-A14C14D451E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3F6FE51-2B2E-45CA-B259-9ACE31D48A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0E719A-7D86-4597-B2F1-F19E64E61E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EA8CDD9-299C-466F-8440-8C267E5779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0826D7D-654C-4005-AFF1-31D525DBDD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25B18A-6FC5-4637-877C-7867A75290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D22CFAC-B941-4AFD-92E8-4247DF6DD2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E2FDE0-3217-4B71-8DC1-62773F1058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DA0330C-D864-4A0D-B842-46806081C4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5C5146-A67F-46BE-8BAC-50BB46F260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FE2F6ED-37B1-4AC7-8BF6-6FD2C13A12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D626B0D-72B9-45E3-807B-E935841000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9238B90-99A6-42C3-80E1-6E0E83546E6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350280-6023-4267-80E2-B4E2ADE27C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86CA4D-1206-4C6A-B05C-A2E148DE15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E43558-BDE6-463A-957D-8B38261350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DE4241-B04E-41C3-B1D4-69C8663C13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51974F-B08F-46D8-9E69-EF0961FD94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DF3ABC-403A-41FD-9477-7713CF73C4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2189600" cy="570600"/>
          </a:xfrm>
          <a:prstGeom prst="rect">
            <a:avLst/>
          </a:prstGeom>
          <a:ln w="0">
            <a:noFill/>
          </a:ln>
        </p:spPr>
      </p:pic>
      <p:pic>
        <p:nvPicPr>
          <p:cNvPr id="1" name="bg object 17" descr=""/>
          <p:cNvPicPr/>
          <p:nvPr/>
        </p:nvPicPr>
        <p:blipFill>
          <a:blip r:embed="rId3"/>
          <a:stretch/>
        </p:blipFill>
        <p:spPr>
          <a:xfrm>
            <a:off x="0" y="6531840"/>
            <a:ext cx="12189600" cy="323640"/>
          </a:xfrm>
          <a:prstGeom prst="rect">
            <a:avLst/>
          </a:prstGeom>
          <a:ln w="0">
            <a:noFill/>
          </a:ln>
        </p:spPr>
      </p:pic>
      <p:pic>
        <p:nvPicPr>
          <p:cNvPr id="2" name="bg object 18" descr=""/>
          <p:cNvPicPr/>
          <p:nvPr/>
        </p:nvPicPr>
        <p:blipFill>
          <a:blip r:embed="rId4"/>
          <a:stretch/>
        </p:blipFill>
        <p:spPr>
          <a:xfrm>
            <a:off x="73080" y="6554880"/>
            <a:ext cx="835560" cy="285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4145400" y="6378120"/>
            <a:ext cx="3898800" cy="34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 idx="2"/>
          </p:nvPr>
        </p:nvSpPr>
        <p:spPr>
          <a:xfrm>
            <a:off x="11642760" y="6575400"/>
            <a:ext cx="468720" cy="2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 defTabSz="914400">
              <a:lnSpc>
                <a:spcPct val="100000"/>
              </a:lnSpc>
              <a:spcBef>
                <a:spcPts val="204"/>
              </a:spcBef>
              <a:buNone/>
              <a:tabLst>
                <a:tab algn="l" pos="0"/>
              </a:tabLst>
              <a:defRPr b="1" lang="en-US" sz="1200" spc="-1" strike="noStrike">
                <a:solidFill>
                  <a:srgbClr val="f1f1f1"/>
                </a:solidFill>
                <a:latin typeface="맑은 고딕"/>
              </a:defRPr>
            </a:lvl1pPr>
          </a:lstStyle>
          <a:p>
            <a:pPr marL="38160" indent="0" defTabSz="914400">
              <a:lnSpc>
                <a:spcPct val="100000"/>
              </a:lnSpc>
              <a:spcBef>
                <a:spcPts val="204"/>
              </a:spcBef>
              <a:buNone/>
              <a:tabLst>
                <a:tab algn="l" pos="0"/>
              </a:tabLst>
            </a:pPr>
            <a:fld id="{20C8E9DE-5A0D-460A-AA67-A95600863854}" type="slidenum">
              <a:rPr b="1" lang="en-US" sz="1200" spc="-1" strike="noStrike">
                <a:solidFill>
                  <a:srgbClr val="f1f1f1"/>
                </a:solidFill>
                <a:latin typeface="맑은 고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3"/>
          </p:nvPr>
        </p:nvSpPr>
        <p:spPr>
          <a:xfrm>
            <a:off x="609480" y="6378120"/>
            <a:ext cx="2801520" cy="34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나눔고딕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나눔고딕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나눔고딕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나눔고딕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나눔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나눔고딕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나눔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572040"/>
          </a:xfrm>
          <a:prstGeom prst="rect">
            <a:avLst/>
          </a:prstGeom>
          <a:ln w="0">
            <a:noFill/>
          </a:ln>
        </p:spPr>
      </p:pic>
      <p:pic>
        <p:nvPicPr>
          <p:cNvPr id="45" name="bg object 17" descr=""/>
          <p:cNvPicPr/>
          <p:nvPr/>
        </p:nvPicPr>
        <p:blipFill>
          <a:blip r:embed="rId3"/>
          <a:stretch/>
        </p:blipFill>
        <p:spPr>
          <a:xfrm>
            <a:off x="0" y="6531840"/>
            <a:ext cx="12191040" cy="325080"/>
          </a:xfrm>
          <a:prstGeom prst="rect">
            <a:avLst/>
          </a:prstGeom>
          <a:ln w="0">
            <a:noFill/>
          </a:ln>
        </p:spPr>
      </p:pic>
      <p:pic>
        <p:nvPicPr>
          <p:cNvPr id="46" name="bg object 18" descr=""/>
          <p:cNvPicPr/>
          <p:nvPr/>
        </p:nvPicPr>
        <p:blipFill>
          <a:blip r:embed="rId4"/>
          <a:stretch/>
        </p:blipFill>
        <p:spPr>
          <a:xfrm>
            <a:off x="73080" y="6554880"/>
            <a:ext cx="837000" cy="28692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ftr" idx="4"/>
          </p:nvPr>
        </p:nvSpPr>
        <p:spPr>
          <a:xfrm>
            <a:off x="4145400" y="6378120"/>
            <a:ext cx="39002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5"/>
          </p:nvPr>
        </p:nvSpPr>
        <p:spPr>
          <a:xfrm>
            <a:off x="11642760" y="6575400"/>
            <a:ext cx="470160" cy="22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 defTabSz="914400">
              <a:lnSpc>
                <a:spcPct val="100000"/>
              </a:lnSpc>
              <a:spcBef>
                <a:spcPts val="204"/>
              </a:spcBef>
              <a:buNone/>
              <a:tabLst>
                <a:tab algn="l" pos="0"/>
              </a:tabLst>
              <a:defRPr b="1" lang="en-US" sz="1200" spc="-1" strike="noStrike">
                <a:solidFill>
                  <a:srgbClr val="f1f1f1"/>
                </a:solidFill>
                <a:latin typeface="맑은 고딕"/>
              </a:defRPr>
            </a:lvl1pPr>
          </a:lstStyle>
          <a:p>
            <a:pPr marL="38160" indent="0" defTabSz="914400">
              <a:lnSpc>
                <a:spcPct val="100000"/>
              </a:lnSpc>
              <a:spcBef>
                <a:spcPts val="204"/>
              </a:spcBef>
              <a:buNone/>
              <a:tabLst>
                <a:tab algn="l" pos="0"/>
              </a:tabLst>
            </a:pPr>
            <a:fld id="{D9881BF6-5B20-46AE-B4E7-62630CACBB14}" type="slidenum">
              <a:rPr b="1" lang="en-US" sz="1200" spc="-1" strike="noStrike">
                <a:solidFill>
                  <a:srgbClr val="f1f1f1"/>
                </a:solidFill>
                <a:latin typeface="맑은 고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6"/>
          </p:nvPr>
        </p:nvSpPr>
        <p:spPr>
          <a:xfrm>
            <a:off x="609480" y="6378120"/>
            <a:ext cx="280296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나눔고딕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나눔고딕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나눔고딕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나눔고딕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나눔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나눔고딕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나눔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2189600" cy="570600"/>
          </a:xfrm>
          <a:prstGeom prst="rect">
            <a:avLst/>
          </a:prstGeom>
          <a:ln w="0">
            <a:noFill/>
          </a:ln>
        </p:spPr>
      </p:pic>
      <p:pic>
        <p:nvPicPr>
          <p:cNvPr id="89" name="bg object 17" descr=""/>
          <p:cNvPicPr/>
          <p:nvPr/>
        </p:nvPicPr>
        <p:blipFill>
          <a:blip r:embed="rId3"/>
          <a:stretch/>
        </p:blipFill>
        <p:spPr>
          <a:xfrm>
            <a:off x="0" y="6531840"/>
            <a:ext cx="12189600" cy="323640"/>
          </a:xfrm>
          <a:prstGeom prst="rect">
            <a:avLst/>
          </a:prstGeom>
          <a:ln w="0">
            <a:noFill/>
          </a:ln>
        </p:spPr>
      </p:pic>
      <p:pic>
        <p:nvPicPr>
          <p:cNvPr id="90" name="bg object 18" descr=""/>
          <p:cNvPicPr/>
          <p:nvPr/>
        </p:nvPicPr>
        <p:blipFill>
          <a:blip r:embed="rId4"/>
          <a:stretch/>
        </p:blipFill>
        <p:spPr>
          <a:xfrm>
            <a:off x="73080" y="6554880"/>
            <a:ext cx="835560" cy="28548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ftr" idx="7"/>
          </p:nvPr>
        </p:nvSpPr>
        <p:spPr>
          <a:xfrm>
            <a:off x="4145400" y="6378120"/>
            <a:ext cx="3898800" cy="34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ldNum" idx="8"/>
          </p:nvPr>
        </p:nvSpPr>
        <p:spPr>
          <a:xfrm>
            <a:off x="11642760" y="6575400"/>
            <a:ext cx="468720" cy="22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 defTabSz="914400">
              <a:lnSpc>
                <a:spcPct val="100000"/>
              </a:lnSpc>
              <a:spcBef>
                <a:spcPts val="204"/>
              </a:spcBef>
              <a:buNone/>
              <a:tabLst>
                <a:tab algn="l" pos="0"/>
              </a:tabLst>
              <a:defRPr b="1" lang="en-US" sz="1200" spc="-1" strike="noStrike">
                <a:solidFill>
                  <a:srgbClr val="f1f1f1"/>
                </a:solidFill>
                <a:latin typeface="맑은 고딕"/>
              </a:defRPr>
            </a:lvl1pPr>
          </a:lstStyle>
          <a:p>
            <a:pPr marL="38160" indent="0" defTabSz="914400">
              <a:lnSpc>
                <a:spcPct val="100000"/>
              </a:lnSpc>
              <a:spcBef>
                <a:spcPts val="204"/>
              </a:spcBef>
              <a:buNone/>
              <a:tabLst>
                <a:tab algn="l" pos="0"/>
              </a:tabLst>
            </a:pPr>
            <a:fld id="{B120C2AC-8404-4054-9232-08E3206D4BFC}" type="slidenum">
              <a:rPr b="1" lang="en-US" sz="1200" spc="-1" strike="noStrike">
                <a:solidFill>
                  <a:srgbClr val="f1f1f1"/>
                </a:solidFill>
                <a:latin typeface="맑은 고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dt" idx="9"/>
          </p:nvPr>
        </p:nvSpPr>
        <p:spPr>
          <a:xfrm>
            <a:off x="609480" y="6378120"/>
            <a:ext cx="2801520" cy="34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나눔고딕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나눔고딕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나눔고딕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나눔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나눔고딕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나눔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나눔고딕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나눔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나눔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나눔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hyperlink" Target="http://www.ubisam.com/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jpe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jpeg"/><Relationship Id="rId7" Type="http://schemas.openxmlformats.org/officeDocument/2006/relationships/image" Target="../media/image65.png"/><Relationship Id="rId8" Type="http://schemas.openxmlformats.org/officeDocument/2006/relationships/image" Target="../media/image66.jpeg"/><Relationship Id="rId9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jpeg"/><Relationship Id="rId3" Type="http://schemas.openxmlformats.org/officeDocument/2006/relationships/image" Target="../media/image69.jpeg"/><Relationship Id="rId4" Type="http://schemas.openxmlformats.org/officeDocument/2006/relationships/image" Target="../media/image70.jpe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jpeg"/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5" Type="http://schemas.openxmlformats.org/officeDocument/2006/relationships/image" Target="../media/image77.jpeg"/><Relationship Id="rId6" Type="http://schemas.openxmlformats.org/officeDocument/2006/relationships/image" Target="../media/image78.jpeg"/><Relationship Id="rId7" Type="http://schemas.openxmlformats.org/officeDocument/2006/relationships/image" Target="../media/image79.jpe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2.png"/><Relationship Id="rId13" Type="http://schemas.openxmlformats.org/officeDocument/2006/relationships/image" Target="../media/image84.png"/><Relationship Id="rId14" Type="http://schemas.openxmlformats.org/officeDocument/2006/relationships/image" Target="../media/image82.png"/><Relationship Id="rId15" Type="http://schemas.openxmlformats.org/officeDocument/2006/relationships/image" Target="../media/image85.png"/><Relationship Id="rId16" Type="http://schemas.openxmlformats.org/officeDocument/2006/relationships/image" Target="../media/image82.png"/><Relationship Id="rId17" Type="http://schemas.openxmlformats.org/officeDocument/2006/relationships/image" Target="../media/image86.png"/><Relationship Id="rId18" Type="http://schemas.openxmlformats.org/officeDocument/2006/relationships/image" Target="../media/image82.png"/><Relationship Id="rId19" Type="http://schemas.openxmlformats.org/officeDocument/2006/relationships/image" Target="../media/image87.png"/><Relationship Id="rId20" Type="http://schemas.openxmlformats.org/officeDocument/2006/relationships/image" Target="../media/image82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89.png"/><Relationship Id="rId25" Type="http://schemas.openxmlformats.org/officeDocument/2006/relationships/image" Target="../media/image91.png"/><Relationship Id="rId26" Type="http://schemas.openxmlformats.org/officeDocument/2006/relationships/image" Target="../media/image89.png"/><Relationship Id="rId27" Type="http://schemas.openxmlformats.org/officeDocument/2006/relationships/image" Target="../media/image92.png"/><Relationship Id="rId28" Type="http://schemas.openxmlformats.org/officeDocument/2006/relationships/image" Target="../media/image93.jpeg"/><Relationship Id="rId29" Type="http://schemas.openxmlformats.org/officeDocument/2006/relationships/image" Target="../media/image94.jpeg"/><Relationship Id="rId30" Type="http://schemas.openxmlformats.org/officeDocument/2006/relationships/image" Target="../media/image95.png"/><Relationship Id="rId31" Type="http://schemas.openxmlformats.org/officeDocument/2006/relationships/image" Target="../media/image96.png"/><Relationship Id="rId32" Type="http://schemas.openxmlformats.org/officeDocument/2006/relationships/image" Target="../media/image97.png"/><Relationship Id="rId3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jpeg"/><Relationship Id="rId3" Type="http://schemas.openxmlformats.org/officeDocument/2006/relationships/image" Target="../media/image100.jpeg"/><Relationship Id="rId4" Type="http://schemas.openxmlformats.org/officeDocument/2006/relationships/image" Target="../media/image101.jpeg"/><Relationship Id="rId5" Type="http://schemas.openxmlformats.org/officeDocument/2006/relationships/image" Target="../media/image102.jpeg"/><Relationship Id="rId6" Type="http://schemas.openxmlformats.org/officeDocument/2006/relationships/image" Target="../media/image103.jpe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6.png"/><Relationship Id="rId12" Type="http://schemas.openxmlformats.org/officeDocument/2006/relationships/image" Target="../media/image108.png"/><Relationship Id="rId13" Type="http://schemas.openxmlformats.org/officeDocument/2006/relationships/image" Target="../media/image104.png"/><Relationship Id="rId14" Type="http://schemas.openxmlformats.org/officeDocument/2006/relationships/image" Target="../media/image109.png"/><Relationship Id="rId15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0.jpe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11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Relationship Id="rId21" Type="http://schemas.openxmlformats.org/officeDocument/2006/relationships/image" Target="../media/image127.png"/><Relationship Id="rId22" Type="http://schemas.openxmlformats.org/officeDocument/2006/relationships/image" Target="../media/image128.png"/><Relationship Id="rId23" Type="http://schemas.openxmlformats.org/officeDocument/2006/relationships/image" Target="../media/image129.png"/><Relationship Id="rId24" Type="http://schemas.openxmlformats.org/officeDocument/2006/relationships/image" Target="../media/image120.png"/><Relationship Id="rId25" Type="http://schemas.openxmlformats.org/officeDocument/2006/relationships/image" Target="../media/image111.png"/><Relationship Id="rId26" Type="http://schemas.openxmlformats.org/officeDocument/2006/relationships/image" Target="../media/image130.png"/><Relationship Id="rId27" Type="http://schemas.openxmlformats.org/officeDocument/2006/relationships/image" Target="../media/image131.png"/><Relationship Id="rId28" Type="http://schemas.openxmlformats.org/officeDocument/2006/relationships/image" Target="../media/image130.png"/><Relationship Id="rId29" Type="http://schemas.openxmlformats.org/officeDocument/2006/relationships/image" Target="../media/image132.png"/><Relationship Id="rId30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jpeg"/><Relationship Id="rId4" Type="http://schemas.openxmlformats.org/officeDocument/2006/relationships/image" Target="../media/image136.jpeg"/><Relationship Id="rId5" Type="http://schemas.openxmlformats.org/officeDocument/2006/relationships/image" Target="../media/image137.png"/><Relationship Id="rId6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8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9.jpeg"/><Relationship Id="rId2" Type="http://schemas.openxmlformats.org/officeDocument/2006/relationships/image" Target="../media/image140.png"/><Relationship Id="rId3" Type="http://schemas.openxmlformats.org/officeDocument/2006/relationships/image" Target="../media/image140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jpeg"/><Relationship Id="rId8" Type="http://schemas.openxmlformats.org/officeDocument/2006/relationships/image" Target="../media/image144.png"/><Relationship Id="rId9" Type="http://schemas.openxmlformats.org/officeDocument/2006/relationships/image" Target="../media/image145.jpeg"/><Relationship Id="rId10" Type="http://schemas.openxmlformats.org/officeDocument/2006/relationships/image" Target="../media/image146.png"/><Relationship Id="rId11" Type="http://schemas.openxmlformats.org/officeDocument/2006/relationships/image" Target="../media/image147.jpeg"/><Relationship Id="rId12" Type="http://schemas.openxmlformats.org/officeDocument/2006/relationships/image" Target="../media/image148.jpe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jpeg"/><Relationship Id="rId18" Type="http://schemas.openxmlformats.org/officeDocument/2006/relationships/image" Target="../media/image154.jpeg"/><Relationship Id="rId19" Type="http://schemas.openxmlformats.org/officeDocument/2006/relationships/image" Target="../media/image155.png"/><Relationship Id="rId20" Type="http://schemas.openxmlformats.org/officeDocument/2006/relationships/image" Target="../media/image156.jpeg"/><Relationship Id="rId21" Type="http://schemas.openxmlformats.org/officeDocument/2006/relationships/image" Target="../media/image157.jpeg"/><Relationship Id="rId22" Type="http://schemas.openxmlformats.org/officeDocument/2006/relationships/image" Target="../media/image158.png"/><Relationship Id="rId23" Type="http://schemas.openxmlformats.org/officeDocument/2006/relationships/image" Target="../media/image159.png"/><Relationship Id="rId24" Type="http://schemas.openxmlformats.org/officeDocument/2006/relationships/image" Target="../media/image158.png"/><Relationship Id="rId25" Type="http://schemas.openxmlformats.org/officeDocument/2006/relationships/image" Target="../media/image160.png"/><Relationship Id="rId26" Type="http://schemas.openxmlformats.org/officeDocument/2006/relationships/image" Target="../media/image158.png"/><Relationship Id="rId27" Type="http://schemas.openxmlformats.org/officeDocument/2006/relationships/image" Target="../media/image161.png"/><Relationship Id="rId28" Type="http://schemas.openxmlformats.org/officeDocument/2006/relationships/image" Target="../media/image162.png"/><Relationship Id="rId29" Type="http://schemas.openxmlformats.org/officeDocument/2006/relationships/image" Target="../media/image163.png"/><Relationship Id="rId30" Type="http://schemas.openxmlformats.org/officeDocument/2006/relationships/image" Target="../media/image162.png"/><Relationship Id="rId31" Type="http://schemas.openxmlformats.org/officeDocument/2006/relationships/image" Target="../media/image164.png"/><Relationship Id="rId32" Type="http://schemas.openxmlformats.org/officeDocument/2006/relationships/image" Target="../media/image162.png"/><Relationship Id="rId33" Type="http://schemas.openxmlformats.org/officeDocument/2006/relationships/image" Target="../media/image165.png"/><Relationship Id="rId34" Type="http://schemas.openxmlformats.org/officeDocument/2006/relationships/image" Target="../media/image162.png"/><Relationship Id="rId35" Type="http://schemas.openxmlformats.org/officeDocument/2006/relationships/image" Target="../media/image166.png"/><Relationship Id="rId36" Type="http://schemas.openxmlformats.org/officeDocument/2006/relationships/image" Target="../media/image158.png"/><Relationship Id="rId37" Type="http://schemas.openxmlformats.org/officeDocument/2006/relationships/image" Target="../media/image167.png"/><Relationship Id="rId38" Type="http://schemas.openxmlformats.org/officeDocument/2006/relationships/image" Target="../media/image158.png"/><Relationship Id="rId39" Type="http://schemas.openxmlformats.org/officeDocument/2006/relationships/image" Target="../media/image168.png"/><Relationship Id="rId40" Type="http://schemas.openxmlformats.org/officeDocument/2006/relationships/image" Target="../media/image158.png"/><Relationship Id="rId41" Type="http://schemas.openxmlformats.org/officeDocument/2006/relationships/image" Target="../media/image169.png"/><Relationship Id="rId42" Type="http://schemas.openxmlformats.org/officeDocument/2006/relationships/image" Target="../media/image162.png"/><Relationship Id="rId43" Type="http://schemas.openxmlformats.org/officeDocument/2006/relationships/image" Target="../media/image170.png"/><Relationship Id="rId44" Type="http://schemas.openxmlformats.org/officeDocument/2006/relationships/image" Target="../media/image162.png"/><Relationship Id="rId45" Type="http://schemas.openxmlformats.org/officeDocument/2006/relationships/image" Target="../media/image171.png"/><Relationship Id="rId46" Type="http://schemas.openxmlformats.org/officeDocument/2006/relationships/image" Target="../media/image162.png"/><Relationship Id="rId47" Type="http://schemas.openxmlformats.org/officeDocument/2006/relationships/image" Target="../media/image172.png"/><Relationship Id="rId48" Type="http://schemas.openxmlformats.org/officeDocument/2006/relationships/image" Target="../media/image162.png"/><Relationship Id="rId49" Type="http://schemas.openxmlformats.org/officeDocument/2006/relationships/image" Target="../media/image173.png"/><Relationship Id="rId50" Type="http://schemas.openxmlformats.org/officeDocument/2006/relationships/image" Target="../media/image162.png"/><Relationship Id="rId51" Type="http://schemas.openxmlformats.org/officeDocument/2006/relationships/image" Target="../media/image174.png"/><Relationship Id="rId52" Type="http://schemas.openxmlformats.org/officeDocument/2006/relationships/image" Target="../media/image158.png"/><Relationship Id="rId53" Type="http://schemas.openxmlformats.org/officeDocument/2006/relationships/image" Target="../media/image175.png"/><Relationship Id="rId54" Type="http://schemas.openxmlformats.org/officeDocument/2006/relationships/image" Target="../media/image162.png"/><Relationship Id="rId55" Type="http://schemas.openxmlformats.org/officeDocument/2006/relationships/image" Target="../media/image176.png"/><Relationship Id="rId56" Type="http://schemas.openxmlformats.org/officeDocument/2006/relationships/image" Target="../media/image162.png"/><Relationship Id="rId57" Type="http://schemas.openxmlformats.org/officeDocument/2006/relationships/image" Target="../media/image177.png"/><Relationship Id="rId58" Type="http://schemas.openxmlformats.org/officeDocument/2006/relationships/image" Target="../media/image178.png"/><Relationship Id="rId59" Type="http://schemas.openxmlformats.org/officeDocument/2006/relationships/image" Target="../media/image179.png"/><Relationship Id="rId60" Type="http://schemas.openxmlformats.org/officeDocument/2006/relationships/image" Target="../media/image180.png"/><Relationship Id="rId6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9.jpeg"/><Relationship Id="rId2" Type="http://schemas.openxmlformats.org/officeDocument/2006/relationships/image" Target="../media/image190.jpeg"/><Relationship Id="rId3" Type="http://schemas.openxmlformats.org/officeDocument/2006/relationships/image" Target="../media/image191.png"/><Relationship Id="rId4" Type="http://schemas.microsoft.com/office/2007/relationships/hdphoto" Target="../media/hdphoto1.wdp"/><Relationship Id="rId5" Type="http://schemas.openxmlformats.org/officeDocument/2006/relationships/image" Target="../media/image192.jpeg"/><Relationship Id="rId6" Type="http://schemas.openxmlformats.org/officeDocument/2006/relationships/image" Target="../media/image193.jpeg"/><Relationship Id="rId7" Type="http://schemas.openxmlformats.org/officeDocument/2006/relationships/image" Target="../media/image194.jpeg"/><Relationship Id="rId8" Type="http://schemas.openxmlformats.org/officeDocument/2006/relationships/image" Target="../media/image195.jpeg"/><Relationship Id="rId9" Type="http://schemas.openxmlformats.org/officeDocument/2006/relationships/image" Target="../media/image196.jpeg"/><Relationship Id="rId10" Type="http://schemas.openxmlformats.org/officeDocument/2006/relationships/image" Target="../media/image197.png"/><Relationship Id="rId11" Type="http://schemas.microsoft.com/office/2007/relationships/hdphoto" Target="../media/hdphoto2.wdp"/><Relationship Id="rId12" Type="http://schemas.openxmlformats.org/officeDocument/2006/relationships/image" Target="../media/image198.jpeg"/><Relationship Id="rId1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9.jpeg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jpe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22" Type="http://schemas.openxmlformats.org/officeDocument/2006/relationships/image" Target="../media/image220.jpeg"/><Relationship Id="rId23" Type="http://schemas.openxmlformats.org/officeDocument/2006/relationships/image" Target="../media/image221.jpeg"/><Relationship Id="rId24" Type="http://schemas.openxmlformats.org/officeDocument/2006/relationships/image" Target="../media/image222.jpeg"/><Relationship Id="rId25" Type="http://schemas.openxmlformats.org/officeDocument/2006/relationships/image" Target="../media/image223.png"/><Relationship Id="rId2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6.png"/><Relationship Id="rId8" Type="http://schemas.openxmlformats.org/officeDocument/2006/relationships/image" Target="../media/image6.png"/><Relationship Id="rId9" Type="http://schemas.openxmlformats.org/officeDocument/2006/relationships/image" Target="../media/image9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9.png"/><Relationship Id="rId13" Type="http://schemas.openxmlformats.org/officeDocument/2006/relationships/image" Target="../media/image9.png"/><Relationship Id="rId14" Type="http://schemas.openxmlformats.org/officeDocument/2006/relationships/image" Target="../media/image9.png"/><Relationship Id="rId15" Type="http://schemas.openxmlformats.org/officeDocument/2006/relationships/slideLayout" Target="../slideLayouts/slideLayout13.xml"/><Relationship Id="rId1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30.jpe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Relationship Id="rId21" Type="http://schemas.openxmlformats.org/officeDocument/2006/relationships/image" Target="../media/image34.png"/><Relationship Id="rId22" Type="http://schemas.openxmlformats.org/officeDocument/2006/relationships/image" Target="../media/image36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jpe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Relationship Id="rId32" Type="http://schemas.openxmlformats.org/officeDocument/2006/relationships/image" Target="../media/image50.png"/><Relationship Id="rId33" Type="http://schemas.openxmlformats.org/officeDocument/2006/relationships/image" Target="../media/image52.png"/><Relationship Id="rId34" Type="http://schemas.openxmlformats.org/officeDocument/2006/relationships/image" Target="../media/image50.png"/><Relationship Id="rId35" Type="http://schemas.openxmlformats.org/officeDocument/2006/relationships/image" Target="../media/image53.png"/><Relationship Id="rId36" Type="http://schemas.openxmlformats.org/officeDocument/2006/relationships/image" Target="../media/image54.png"/><Relationship Id="rId37" Type="http://schemas.openxmlformats.org/officeDocument/2006/relationships/image" Target="../media/image55.png"/><Relationship Id="rId38" Type="http://schemas.openxmlformats.org/officeDocument/2006/relationships/image" Target="../media/image56.png"/><Relationship Id="rId39" Type="http://schemas.openxmlformats.org/officeDocument/2006/relationships/image" Target="../media/image57.png"/><Relationship Id="rId40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ln w="0">
            <a:noFill/>
          </a:ln>
        </p:spPr>
      </p:pic>
      <p:sp>
        <p:nvSpPr>
          <p:cNvPr id="139" name="object 3"/>
          <p:cNvSpPr/>
          <p:nvPr/>
        </p:nvSpPr>
        <p:spPr>
          <a:xfrm>
            <a:off x="10858320" y="6234840"/>
            <a:ext cx="97020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500" spc="-97" strike="noStrike">
                <a:solidFill>
                  <a:srgbClr val="d9d9d9"/>
                </a:solidFill>
                <a:latin typeface="맑은 고딕"/>
              </a:rPr>
              <a:t>July </a:t>
            </a:r>
            <a:r>
              <a:rPr b="1" lang="en-US" sz="1500" spc="-12" strike="noStrike">
                <a:solidFill>
                  <a:srgbClr val="d9d9d9"/>
                </a:solidFill>
                <a:latin typeface="맑은 고딕"/>
              </a:rPr>
              <a:t>2024</a:t>
            </a:r>
            <a:endParaRPr b="0" lang="en-US" sz="15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40" name="object 4" descr=""/>
          <p:cNvPicPr/>
          <p:nvPr/>
        </p:nvPicPr>
        <p:blipFill>
          <a:blip r:embed="rId2"/>
          <a:stretch/>
        </p:blipFill>
        <p:spPr>
          <a:xfrm>
            <a:off x="0" y="2795040"/>
            <a:ext cx="12189600" cy="372240"/>
          </a:xfrm>
          <a:prstGeom prst="rect">
            <a:avLst/>
          </a:prstGeom>
          <a:ln w="0"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313360" y="1689840"/>
            <a:ext cx="755028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ko-KR" sz="6000" spc="-1" strike="noStrike">
                <a:solidFill>
                  <a:schemeClr val="lt1"/>
                </a:solidFill>
                <a:latin typeface="HY헤드라인M"/>
                <a:ea typeface="맑은 고딕"/>
              </a:rPr>
              <a:t>㈜유비샘</a:t>
            </a:r>
            <a:r>
              <a:rPr b="0" lang="en-US" sz="6000" spc="-97" strike="noStrike">
                <a:solidFill>
                  <a:schemeClr val="lt1"/>
                </a:solidFill>
                <a:latin typeface="HY헤드라인M"/>
                <a:ea typeface="맑은 고딕"/>
              </a:rPr>
              <a:t> </a:t>
            </a:r>
            <a:r>
              <a:rPr b="0" lang="ko-KR" sz="6000" spc="-1" strike="noStrike">
                <a:solidFill>
                  <a:schemeClr val="lt1"/>
                </a:solidFill>
                <a:latin typeface="HY헤드라인M"/>
                <a:ea typeface="맑은 고딕"/>
              </a:rPr>
              <a:t>회사소개서</a:t>
            </a:r>
            <a:endParaRPr b="0" lang="en-US" sz="6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42" name="object 6"/>
          <p:cNvSpPr/>
          <p:nvPr/>
        </p:nvSpPr>
        <p:spPr>
          <a:xfrm>
            <a:off x="3956040" y="2825640"/>
            <a:ext cx="468360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1" lang="en-US" sz="1600" spc="-7" strike="noStrike">
                <a:solidFill>
                  <a:srgbClr val="ffd966"/>
                </a:solidFill>
                <a:latin typeface="맑은 고딕"/>
              </a:rPr>
              <a:t>Cyber</a:t>
            </a:r>
            <a:r>
              <a:rPr b="1" lang="en-US" sz="1400" spc="-7" strike="noStrike">
                <a:solidFill>
                  <a:srgbClr val="ffd966"/>
                </a:solidFill>
                <a:latin typeface="맑은 고딕"/>
              </a:rPr>
              <a:t>-physical</a:t>
            </a:r>
            <a:r>
              <a:rPr b="1" lang="en-US" sz="1400" spc="-32" strike="noStrike">
                <a:solidFill>
                  <a:srgbClr val="ffd966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ffd966"/>
                </a:solidFill>
                <a:latin typeface="맑은 고딕"/>
              </a:rPr>
              <a:t>Smart</a:t>
            </a:r>
            <a:r>
              <a:rPr b="1" lang="en-US" sz="1400" spc="-52" strike="noStrike">
                <a:solidFill>
                  <a:srgbClr val="ffd966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ffd966"/>
                </a:solidFill>
                <a:latin typeface="맑은 고딕"/>
              </a:rPr>
              <a:t>Factory</a:t>
            </a:r>
            <a:r>
              <a:rPr b="1" lang="en-US" sz="1400" spc="-21" strike="noStrike">
                <a:solidFill>
                  <a:srgbClr val="ffd966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ffd966"/>
                </a:solidFill>
                <a:latin typeface="맑은 고딕"/>
              </a:rPr>
              <a:t>Solution</a:t>
            </a:r>
            <a:r>
              <a:rPr b="1" lang="en-US" sz="1400" spc="-32" strike="noStrike">
                <a:solidFill>
                  <a:srgbClr val="ffd966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ffd966"/>
                </a:solidFill>
                <a:latin typeface="맑은 고딕"/>
              </a:rPr>
              <a:t>Provider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43" name="object 7"/>
          <p:cNvSpPr/>
          <p:nvPr/>
        </p:nvSpPr>
        <p:spPr>
          <a:xfrm>
            <a:off x="356400" y="6201000"/>
            <a:ext cx="19476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800" spc="-12" strike="noStrike" u="sng">
                <a:solidFill>
                  <a:srgbClr val="ffd966"/>
                </a:solidFill>
                <a:uFillTx/>
                <a:latin typeface="Arial"/>
                <a:hlinkClick r:id="rId3"/>
              </a:rPr>
              <a:t>www.ubisam.com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540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4.2 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공장자동화</a:t>
            </a:r>
            <a:r>
              <a:rPr b="1" lang="en-US" sz="2000" spc="-35" strike="noStrike">
                <a:solidFill>
                  <a:schemeClr val="lt1"/>
                </a:solidFill>
                <a:latin typeface="맑은 고딕"/>
              </a:rPr>
              <a:t> </a:t>
            </a:r>
            <a:r>
              <a:rPr b="1" lang="en-US" sz="2000" spc="-7" strike="noStrike">
                <a:solidFill>
                  <a:schemeClr val="lt1"/>
                </a:solidFill>
                <a:latin typeface="맑은 고딕"/>
              </a:rPr>
              <a:t>Solutions – SCADA Solution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89" name="object 3"/>
          <p:cNvSpPr/>
          <p:nvPr/>
        </p:nvSpPr>
        <p:spPr>
          <a:xfrm>
            <a:off x="371880" y="737640"/>
            <a:ext cx="43200" cy="302400"/>
          </a:xfrm>
          <a:custGeom>
            <a:avLst/>
            <a:gdLst>
              <a:gd name="textAreaLeft" fmla="*/ 0 w 43200"/>
              <a:gd name="textAreaRight" fmla="*/ 45720 w 43200"/>
              <a:gd name="textAreaTop" fmla="*/ 0 h 302400"/>
              <a:gd name="textAreaBottom" fmla="*/ 304920 h 302400"/>
            </a:gdLst>
            <a:ahLst/>
            <a:rect l="textAreaLeft" t="textAreaTop" r="textAreaRight" b="textAreaBottom"/>
            <a:pathLst>
              <a:path w="45720" h="304800">
                <a:moveTo>
                  <a:pt x="45720" y="0"/>
                </a:moveTo>
                <a:lnTo>
                  <a:pt x="0" y="0"/>
                </a:lnTo>
                <a:lnTo>
                  <a:pt x="0" y="304800"/>
                </a:lnTo>
                <a:lnTo>
                  <a:pt x="45720" y="304800"/>
                </a:lnTo>
                <a:lnTo>
                  <a:pt x="4572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0" name="object 4"/>
          <p:cNvSpPr/>
          <p:nvPr/>
        </p:nvSpPr>
        <p:spPr>
          <a:xfrm>
            <a:off x="478080" y="668880"/>
            <a:ext cx="60332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2400" spc="-12" strike="noStrike">
                <a:solidFill>
                  <a:srgbClr val="006fc0"/>
                </a:solidFill>
                <a:latin typeface="맑은 고딕"/>
              </a:rPr>
              <a:t>SCADA</a:t>
            </a:r>
            <a:r>
              <a:rPr b="1" lang="en-US" sz="2400" spc="-1" strike="noStrike">
                <a:solidFill>
                  <a:srgbClr val="006fc0"/>
                </a:solidFill>
                <a:latin typeface="맑은 고딕"/>
              </a:rPr>
              <a:t> Solution</a:t>
            </a:r>
            <a:r>
              <a:rPr b="1" lang="en-US" sz="2400" spc="12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Supervisory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 Control</a:t>
            </a:r>
            <a:r>
              <a:rPr b="1" lang="en-US" sz="14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And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Data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Acquisition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91" name="object 5"/>
          <p:cNvSpPr/>
          <p:nvPr/>
        </p:nvSpPr>
        <p:spPr>
          <a:xfrm>
            <a:off x="731160" y="2504160"/>
            <a:ext cx="1091952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95120" indent="-182880" defTabSz="9144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algn="l" pos="195480"/>
              </a:tabLst>
            </a:pPr>
            <a:r>
              <a:rPr b="1" lang="en-US" sz="2000" spc="-1" strike="noStrike">
                <a:solidFill>
                  <a:srgbClr val="006fc0"/>
                </a:solidFill>
                <a:latin typeface="맑은 고딕"/>
              </a:rPr>
              <a:t>UbiSCADA</a:t>
            </a:r>
            <a:r>
              <a:rPr b="1" lang="en-US" sz="2000" spc="-46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A</a:t>
            </a:r>
            <a:r>
              <a:rPr b="1" lang="en-US" sz="14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Solution</a:t>
            </a:r>
            <a:r>
              <a:rPr b="1" lang="en-US" sz="14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for</a:t>
            </a:r>
            <a:r>
              <a:rPr b="1" lang="en-US" sz="14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General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SCADA </a:t>
            </a:r>
            <a:r>
              <a:rPr b="1" lang="en-US" sz="1400" spc="-12" strike="noStrike">
                <a:solidFill>
                  <a:srgbClr val="585858"/>
                </a:solidFill>
                <a:latin typeface="맑은 고딕"/>
              </a:rPr>
              <a:t>System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240" defTabSz="914400">
              <a:lnSpc>
                <a:spcPct val="100000"/>
              </a:lnSpc>
              <a:spcBef>
                <a:spcPts val="6"/>
              </a:spcBef>
              <a:tabLst>
                <a:tab algn="l" pos="195480"/>
              </a:tabLst>
            </a:pP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   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제조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현장의 각종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21" strike="noStrike">
                <a:solidFill>
                  <a:srgbClr val="7e7e7e"/>
                </a:solidFill>
                <a:latin typeface="맑은 고딕"/>
              </a:rPr>
              <a:t>Sensor,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PLC,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RTU,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OPC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등의 제어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device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</a:rPr>
              <a:t>로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부터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data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</a:rPr>
              <a:t>를</a:t>
            </a:r>
            <a:r>
              <a:rPr b="0" lang="en-US" sz="1200" spc="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수집을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용이하게 구현하고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,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사용자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환경에 맞는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UI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</a:rPr>
              <a:t>를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직접 편집하여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,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원격 모니터링</a:t>
            </a:r>
            <a:br>
              <a:rPr sz="1200"/>
            </a:br>
            <a:r>
              <a:rPr b="0" lang="en-US" sz="1200" spc="-7" strike="noStrike">
                <a:solidFill>
                  <a:srgbClr val="7e7e7e"/>
                </a:solidFill>
                <a:latin typeface="맑은 고딕"/>
                <a:ea typeface="맑은 고딕"/>
              </a:rPr>
              <a:t>    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  <a:ea typeface="맑은 고딕"/>
              </a:rPr>
              <a:t>할 수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  <a:ea typeface="맑은 고딕"/>
              </a:rPr>
              <a:t> 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  <a:ea typeface="맑은 고딕"/>
              </a:rPr>
              <a:t>있는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  <a:ea typeface="맑은 고딕"/>
              </a:rPr>
              <a:t> 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  <a:ea typeface="맑은 고딕"/>
              </a:rPr>
              <a:t>시스템을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  <a:ea typeface="맑은 고딕"/>
              </a:rPr>
              <a:t> 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  <a:ea typeface="맑은 고딕"/>
              </a:rPr>
              <a:t>구축하기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  <a:ea typeface="맑은 고딕"/>
              </a:rPr>
              <a:t> 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  <a:ea typeface="맑은 고딕"/>
              </a:rPr>
              <a:t>위한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  <a:ea typeface="맑은 고딕"/>
              </a:rPr>
              <a:t> 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  <a:ea typeface="맑은 고딕"/>
              </a:rPr>
              <a:t>범용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  <a:ea typeface="맑은 고딕"/>
              </a:rPr>
              <a:t> 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  <a:ea typeface="맑은 고딕"/>
              </a:rPr>
              <a:t>솔루션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392" name="object 6" descr=""/>
          <p:cNvPicPr/>
          <p:nvPr/>
        </p:nvPicPr>
        <p:blipFill>
          <a:blip r:embed="rId1"/>
          <a:stretch/>
        </p:blipFill>
        <p:spPr>
          <a:xfrm>
            <a:off x="1193400" y="3629520"/>
            <a:ext cx="1964880" cy="1211760"/>
          </a:xfrm>
          <a:prstGeom prst="rect">
            <a:avLst/>
          </a:prstGeom>
          <a:ln w="0">
            <a:noFill/>
          </a:ln>
        </p:spPr>
      </p:pic>
      <p:pic>
        <p:nvPicPr>
          <p:cNvPr id="393" name="object 7" descr=""/>
          <p:cNvPicPr/>
          <p:nvPr/>
        </p:nvPicPr>
        <p:blipFill>
          <a:blip r:embed="rId2"/>
          <a:stretch/>
        </p:blipFill>
        <p:spPr>
          <a:xfrm>
            <a:off x="1106280" y="5189760"/>
            <a:ext cx="2052000" cy="1161720"/>
          </a:xfrm>
          <a:prstGeom prst="rect">
            <a:avLst/>
          </a:prstGeom>
          <a:ln w="0">
            <a:noFill/>
          </a:ln>
        </p:spPr>
      </p:pic>
      <p:sp>
        <p:nvSpPr>
          <p:cNvPr id="394" name="object 8"/>
          <p:cNvSpPr/>
          <p:nvPr/>
        </p:nvSpPr>
        <p:spPr>
          <a:xfrm>
            <a:off x="731160" y="1186560"/>
            <a:ext cx="133236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08720" indent="-96480" defTabSz="914400">
              <a:lnSpc>
                <a:spcPct val="100000"/>
              </a:lnSpc>
              <a:spcBef>
                <a:spcPts val="105"/>
              </a:spcBef>
              <a:buClr>
                <a:srgbClr val="ff0000"/>
              </a:buClr>
              <a:buSzPct val="118000"/>
              <a:buFont typeface="Arial"/>
              <a:buChar char="•"/>
              <a:tabLst>
                <a:tab algn="l" pos="109080"/>
              </a:tabLst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Human-Machine</a:t>
            </a:r>
            <a:r>
              <a:rPr b="0" lang="en-US" sz="1100" spc="-8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IF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08720" indent="-96480" defTabSz="914400">
              <a:lnSpc>
                <a:spcPct val="100000"/>
              </a:lnSpc>
              <a:buClr>
                <a:srgbClr val="ff0000"/>
              </a:buClr>
              <a:buSzPct val="118000"/>
              <a:buFont typeface="Arial"/>
              <a:buChar char="•"/>
              <a:tabLst>
                <a:tab algn="l" pos="109080"/>
              </a:tabLst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Monitoring</a:t>
            </a:r>
            <a:r>
              <a:rPr b="0" lang="en-US" sz="1100" spc="-6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System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08720" indent="-96480" defTabSz="914400">
              <a:lnSpc>
                <a:spcPct val="100000"/>
              </a:lnSpc>
              <a:buClr>
                <a:srgbClr val="ff0000"/>
              </a:buClr>
              <a:buSzPct val="118000"/>
              <a:buFont typeface="Arial"/>
              <a:buChar char="•"/>
              <a:tabLst>
                <a:tab algn="l" pos="109080"/>
              </a:tabLst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Remote</a:t>
            </a:r>
            <a:r>
              <a:rPr b="0" lang="en-US" sz="1100" spc="-6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Terminal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08720" indent="-96480" defTabSz="914400">
              <a:lnSpc>
                <a:spcPct val="100000"/>
              </a:lnSpc>
              <a:buClr>
                <a:srgbClr val="ff0000"/>
              </a:buClr>
              <a:buSzPct val="118000"/>
              <a:buFont typeface="Arial"/>
              <a:buChar char="•"/>
              <a:tabLst>
                <a:tab algn="l" pos="109080"/>
              </a:tabLst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PLC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08720" indent="-96480" defTabSz="914400">
              <a:lnSpc>
                <a:spcPct val="100000"/>
              </a:lnSpc>
              <a:buClr>
                <a:srgbClr val="ff0000"/>
              </a:buClr>
              <a:buSzPct val="118000"/>
              <a:buFont typeface="Arial"/>
              <a:buChar char="•"/>
              <a:tabLst>
                <a:tab algn="l" pos="109080"/>
              </a:tabLst>
            </a:pP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Network</a:t>
            </a:r>
            <a:r>
              <a:rPr b="0" lang="en-US" sz="1100" spc="-5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System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08720" indent="-96480" defTabSz="914400">
              <a:lnSpc>
                <a:spcPct val="100000"/>
              </a:lnSpc>
              <a:buClr>
                <a:srgbClr val="ff0000"/>
              </a:buClr>
              <a:buSzPct val="118000"/>
              <a:buFont typeface="Arial"/>
              <a:buChar char="•"/>
              <a:tabLst>
                <a:tab algn="l" pos="109080"/>
              </a:tabLst>
            </a:pP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Device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95" name="object 9"/>
          <p:cNvSpPr/>
          <p:nvPr/>
        </p:nvSpPr>
        <p:spPr>
          <a:xfrm>
            <a:off x="2559960" y="1186560"/>
            <a:ext cx="404064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: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Panel,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SW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Switch,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Direct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Control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: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Realtime,</a:t>
            </a:r>
            <a:r>
              <a:rPr b="0" lang="en-US" sz="11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Online,</a:t>
            </a:r>
            <a:r>
              <a:rPr b="0" lang="en-US" sz="11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In-Place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Monitoring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: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Remote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Monitoring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UI,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Statistics</a:t>
            </a:r>
            <a:r>
              <a:rPr b="0" lang="en-US" sz="11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Report,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History</a:t>
            </a:r>
            <a:r>
              <a:rPr b="0" lang="en-US" sz="1100" spc="-4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Playback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: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 Data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Acquisition,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Remote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Control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: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 Secure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Protocol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over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FA LAN,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OA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LAN,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WAN,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VPN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or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Internet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: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Sensors,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Measuring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Devices,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Actuators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396" name="object 10"/>
          <p:cNvGrpSpPr/>
          <p:nvPr/>
        </p:nvGrpSpPr>
        <p:grpSpPr>
          <a:xfrm>
            <a:off x="6847200" y="1025280"/>
            <a:ext cx="1459080" cy="1473120"/>
            <a:chOff x="6847200" y="1025280"/>
            <a:chExt cx="1459080" cy="1473120"/>
          </a:xfrm>
        </p:grpSpPr>
        <p:pic>
          <p:nvPicPr>
            <p:cNvPr id="397" name="object 11" descr=""/>
            <p:cNvPicPr/>
            <p:nvPr/>
          </p:nvPicPr>
          <p:blipFill>
            <a:blip r:embed="rId3"/>
            <a:stretch/>
          </p:blipFill>
          <p:spPr>
            <a:xfrm>
              <a:off x="6847200" y="1025280"/>
              <a:ext cx="1459080" cy="1473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8" name="object 12" descr=""/>
            <p:cNvPicPr/>
            <p:nvPr/>
          </p:nvPicPr>
          <p:blipFill>
            <a:blip r:embed="rId4"/>
            <a:stretch/>
          </p:blipFill>
          <p:spPr>
            <a:xfrm>
              <a:off x="6986160" y="1200960"/>
              <a:ext cx="1154160" cy="1131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99" name="object 13"/>
          <p:cNvGrpSpPr/>
          <p:nvPr/>
        </p:nvGrpSpPr>
        <p:grpSpPr>
          <a:xfrm>
            <a:off x="7799760" y="4505040"/>
            <a:ext cx="3762720" cy="1465920"/>
            <a:chOff x="7799760" y="4505040"/>
            <a:chExt cx="3762720" cy="1465920"/>
          </a:xfrm>
        </p:grpSpPr>
        <p:pic>
          <p:nvPicPr>
            <p:cNvPr id="400" name="object 14" descr=""/>
            <p:cNvPicPr/>
            <p:nvPr/>
          </p:nvPicPr>
          <p:blipFill>
            <a:blip r:embed="rId5"/>
            <a:stretch/>
          </p:blipFill>
          <p:spPr>
            <a:xfrm>
              <a:off x="7799760" y="4707720"/>
              <a:ext cx="2045880" cy="65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1" name="object 15"/>
            <p:cNvSpPr/>
            <p:nvPr/>
          </p:nvSpPr>
          <p:spPr>
            <a:xfrm>
              <a:off x="7799760" y="4707720"/>
              <a:ext cx="2045880" cy="657720"/>
            </a:xfrm>
            <a:custGeom>
              <a:avLst/>
              <a:gdLst>
                <a:gd name="textAreaLeft" fmla="*/ 0 w 2045880"/>
                <a:gd name="textAreaRight" fmla="*/ 2048400 w 2045880"/>
                <a:gd name="textAreaTop" fmla="*/ 0 h 657720"/>
                <a:gd name="textAreaBottom" fmla="*/ 660240 h 657720"/>
              </a:gdLst>
              <a:ahLst/>
              <a:rect l="textAreaLeft" t="textAreaTop" r="textAreaRight" b="textAreaBottom"/>
              <a:pathLst>
                <a:path w="2048509" h="660400">
                  <a:moveTo>
                    <a:pt x="2048256" y="494919"/>
                  </a:moveTo>
                  <a:lnTo>
                    <a:pt x="329946" y="494919"/>
                  </a:lnTo>
                  <a:lnTo>
                    <a:pt x="329946" y="659891"/>
                  </a:lnTo>
                  <a:lnTo>
                    <a:pt x="0" y="329945"/>
                  </a:lnTo>
                  <a:lnTo>
                    <a:pt x="329946" y="0"/>
                  </a:lnTo>
                  <a:lnTo>
                    <a:pt x="329946" y="164972"/>
                  </a:lnTo>
                  <a:lnTo>
                    <a:pt x="2048256" y="164972"/>
                  </a:lnTo>
                  <a:lnTo>
                    <a:pt x="1883283" y="329945"/>
                  </a:lnTo>
                  <a:lnTo>
                    <a:pt x="2048256" y="494919"/>
                  </a:lnTo>
                  <a:close/>
                </a:path>
              </a:pathLst>
            </a:custGeom>
            <a:noFill/>
            <a:ln w="12192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02" name="object 16"/>
            <p:cNvSpPr/>
            <p:nvPr/>
          </p:nvSpPr>
          <p:spPr>
            <a:xfrm>
              <a:off x="10602360" y="5087160"/>
              <a:ext cx="147240" cy="99720"/>
            </a:xfrm>
            <a:custGeom>
              <a:avLst/>
              <a:gdLst>
                <a:gd name="textAreaLeft" fmla="*/ 0 w 147240"/>
                <a:gd name="textAreaRight" fmla="*/ 149760 w 147240"/>
                <a:gd name="textAreaTop" fmla="*/ 0 h 99720"/>
                <a:gd name="textAreaBottom" fmla="*/ 102240 h 99720"/>
              </a:gdLst>
              <a:ahLst/>
              <a:rect l="textAreaLeft" t="textAreaTop" r="textAreaRight" b="textAreaBottom"/>
              <a:pathLst>
                <a:path w="149859" h="102235">
                  <a:moveTo>
                    <a:pt x="149351" y="0"/>
                  </a:moveTo>
                  <a:lnTo>
                    <a:pt x="0" y="0"/>
                  </a:lnTo>
                  <a:lnTo>
                    <a:pt x="0" y="102107"/>
                  </a:lnTo>
                  <a:lnTo>
                    <a:pt x="149351" y="102107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03" name="object 17"/>
            <p:cNvSpPr/>
            <p:nvPr/>
          </p:nvSpPr>
          <p:spPr>
            <a:xfrm>
              <a:off x="10602360" y="5087160"/>
              <a:ext cx="147240" cy="99720"/>
            </a:xfrm>
            <a:custGeom>
              <a:avLst/>
              <a:gdLst>
                <a:gd name="textAreaLeft" fmla="*/ 0 w 147240"/>
                <a:gd name="textAreaRight" fmla="*/ 149760 w 147240"/>
                <a:gd name="textAreaTop" fmla="*/ 0 h 99720"/>
                <a:gd name="textAreaBottom" fmla="*/ 102240 h 99720"/>
              </a:gdLst>
              <a:ahLst/>
              <a:rect l="textAreaLeft" t="textAreaTop" r="textAreaRight" b="textAreaBottom"/>
              <a:pathLst>
                <a:path w="149859" h="102235">
                  <a:moveTo>
                    <a:pt x="0" y="102107"/>
                  </a:moveTo>
                  <a:lnTo>
                    <a:pt x="149351" y="102107"/>
                  </a:lnTo>
                  <a:lnTo>
                    <a:pt x="149351" y="0"/>
                  </a:lnTo>
                  <a:lnTo>
                    <a:pt x="0" y="0"/>
                  </a:lnTo>
                  <a:lnTo>
                    <a:pt x="0" y="102107"/>
                  </a:lnTo>
                  <a:close/>
                </a:path>
              </a:pathLst>
            </a:custGeom>
            <a:noFill/>
            <a:ln w="12192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04" name="object 18"/>
            <p:cNvSpPr/>
            <p:nvPr/>
          </p:nvSpPr>
          <p:spPr>
            <a:xfrm>
              <a:off x="10841760" y="5169240"/>
              <a:ext cx="147240" cy="99720"/>
            </a:xfrm>
            <a:custGeom>
              <a:avLst/>
              <a:gdLst>
                <a:gd name="textAreaLeft" fmla="*/ 0 w 147240"/>
                <a:gd name="textAreaRight" fmla="*/ 149760 w 147240"/>
                <a:gd name="textAreaTop" fmla="*/ 0 h 99720"/>
                <a:gd name="textAreaBottom" fmla="*/ 102240 h 99720"/>
              </a:gdLst>
              <a:ahLst/>
              <a:rect l="textAreaLeft" t="textAreaTop" r="textAreaRight" b="textAreaBottom"/>
              <a:pathLst>
                <a:path w="149859" h="102235">
                  <a:moveTo>
                    <a:pt x="149351" y="0"/>
                  </a:moveTo>
                  <a:lnTo>
                    <a:pt x="0" y="0"/>
                  </a:lnTo>
                  <a:lnTo>
                    <a:pt x="0" y="102108"/>
                  </a:lnTo>
                  <a:lnTo>
                    <a:pt x="149351" y="1021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05" name="object 19"/>
            <p:cNvSpPr/>
            <p:nvPr/>
          </p:nvSpPr>
          <p:spPr>
            <a:xfrm>
              <a:off x="10841760" y="5169240"/>
              <a:ext cx="147240" cy="99720"/>
            </a:xfrm>
            <a:custGeom>
              <a:avLst/>
              <a:gdLst>
                <a:gd name="textAreaLeft" fmla="*/ 0 w 147240"/>
                <a:gd name="textAreaRight" fmla="*/ 149760 w 147240"/>
                <a:gd name="textAreaTop" fmla="*/ 0 h 99720"/>
                <a:gd name="textAreaBottom" fmla="*/ 102240 h 99720"/>
              </a:gdLst>
              <a:ahLst/>
              <a:rect l="textAreaLeft" t="textAreaTop" r="textAreaRight" b="textAreaBottom"/>
              <a:pathLst>
                <a:path w="149859" h="102235">
                  <a:moveTo>
                    <a:pt x="0" y="102108"/>
                  </a:moveTo>
                  <a:lnTo>
                    <a:pt x="149351" y="102108"/>
                  </a:lnTo>
                  <a:lnTo>
                    <a:pt x="149351" y="0"/>
                  </a:lnTo>
                  <a:lnTo>
                    <a:pt x="0" y="0"/>
                  </a:lnTo>
                  <a:lnTo>
                    <a:pt x="0" y="102108"/>
                  </a:lnTo>
                  <a:close/>
                </a:path>
              </a:pathLst>
            </a:custGeom>
            <a:noFill/>
            <a:ln w="12192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06" name="object 20"/>
            <p:cNvSpPr/>
            <p:nvPr/>
          </p:nvSpPr>
          <p:spPr>
            <a:xfrm>
              <a:off x="11047320" y="5087160"/>
              <a:ext cx="147240" cy="99720"/>
            </a:xfrm>
            <a:custGeom>
              <a:avLst/>
              <a:gdLst>
                <a:gd name="textAreaLeft" fmla="*/ 0 w 147240"/>
                <a:gd name="textAreaRight" fmla="*/ 149760 w 147240"/>
                <a:gd name="textAreaTop" fmla="*/ 0 h 99720"/>
                <a:gd name="textAreaBottom" fmla="*/ 102240 h 99720"/>
              </a:gdLst>
              <a:ahLst/>
              <a:rect l="textAreaLeft" t="textAreaTop" r="textAreaRight" b="textAreaBottom"/>
              <a:pathLst>
                <a:path w="149859" h="102235">
                  <a:moveTo>
                    <a:pt x="149351" y="0"/>
                  </a:moveTo>
                  <a:lnTo>
                    <a:pt x="0" y="0"/>
                  </a:lnTo>
                  <a:lnTo>
                    <a:pt x="0" y="102107"/>
                  </a:lnTo>
                  <a:lnTo>
                    <a:pt x="149351" y="102107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07" name="object 21"/>
            <p:cNvSpPr/>
            <p:nvPr/>
          </p:nvSpPr>
          <p:spPr>
            <a:xfrm>
              <a:off x="11047320" y="5087160"/>
              <a:ext cx="147240" cy="99720"/>
            </a:xfrm>
            <a:custGeom>
              <a:avLst/>
              <a:gdLst>
                <a:gd name="textAreaLeft" fmla="*/ 0 w 147240"/>
                <a:gd name="textAreaRight" fmla="*/ 149760 w 147240"/>
                <a:gd name="textAreaTop" fmla="*/ 0 h 99720"/>
                <a:gd name="textAreaBottom" fmla="*/ 102240 h 99720"/>
              </a:gdLst>
              <a:ahLst/>
              <a:rect l="textAreaLeft" t="textAreaTop" r="textAreaRight" b="textAreaBottom"/>
              <a:pathLst>
                <a:path w="149859" h="102235">
                  <a:moveTo>
                    <a:pt x="0" y="102107"/>
                  </a:moveTo>
                  <a:lnTo>
                    <a:pt x="149351" y="102107"/>
                  </a:lnTo>
                  <a:lnTo>
                    <a:pt x="149351" y="0"/>
                  </a:lnTo>
                  <a:lnTo>
                    <a:pt x="0" y="0"/>
                  </a:lnTo>
                  <a:lnTo>
                    <a:pt x="0" y="102107"/>
                  </a:lnTo>
                  <a:close/>
                </a:path>
              </a:pathLst>
            </a:custGeom>
            <a:noFill/>
            <a:ln w="12192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408" name="object 22" descr=""/>
            <p:cNvPicPr/>
            <p:nvPr/>
          </p:nvPicPr>
          <p:blipFill>
            <a:blip r:embed="rId6"/>
            <a:stretch/>
          </p:blipFill>
          <p:spPr>
            <a:xfrm>
              <a:off x="10398240" y="4742640"/>
              <a:ext cx="1164240" cy="1228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9" name="object 23"/>
            <p:cNvSpPr/>
            <p:nvPr/>
          </p:nvSpPr>
          <p:spPr>
            <a:xfrm>
              <a:off x="9483840" y="4668120"/>
              <a:ext cx="1635840" cy="900360"/>
            </a:xfrm>
            <a:custGeom>
              <a:avLst/>
              <a:gdLst>
                <a:gd name="textAreaLeft" fmla="*/ 0 w 1635840"/>
                <a:gd name="textAreaRight" fmla="*/ 1638360 w 1635840"/>
                <a:gd name="textAreaTop" fmla="*/ 0 h 900360"/>
                <a:gd name="textAreaBottom" fmla="*/ 902880 h 900360"/>
              </a:gdLst>
              <a:ahLst/>
              <a:rect l="textAreaLeft" t="textAreaTop" r="textAreaRight" b="textAreaBottom"/>
              <a:pathLst>
                <a:path w="1638300" h="902970">
                  <a:moveTo>
                    <a:pt x="801624" y="0"/>
                  </a:moveTo>
                  <a:lnTo>
                    <a:pt x="1192911" y="0"/>
                  </a:lnTo>
                  <a:lnTo>
                    <a:pt x="1192911" y="419607"/>
                  </a:lnTo>
                </a:path>
                <a:path w="1638300" h="902970">
                  <a:moveTo>
                    <a:pt x="801624" y="0"/>
                  </a:moveTo>
                  <a:lnTo>
                    <a:pt x="1431798" y="0"/>
                  </a:lnTo>
                  <a:lnTo>
                    <a:pt x="1431798" y="501395"/>
                  </a:lnTo>
                </a:path>
                <a:path w="1638300" h="902970">
                  <a:moveTo>
                    <a:pt x="0" y="0"/>
                  </a:moveTo>
                  <a:lnTo>
                    <a:pt x="1637919" y="0"/>
                  </a:lnTo>
                  <a:lnTo>
                    <a:pt x="1637919" y="419607"/>
                  </a:lnTo>
                </a:path>
                <a:path w="1638300" h="902970">
                  <a:moveTo>
                    <a:pt x="0" y="454151"/>
                  </a:moveTo>
                  <a:lnTo>
                    <a:pt x="559434" y="454151"/>
                  </a:lnTo>
                  <a:lnTo>
                    <a:pt x="559434" y="470788"/>
                  </a:lnTo>
                  <a:lnTo>
                    <a:pt x="1118743" y="470788"/>
                  </a:lnTo>
                </a:path>
                <a:path w="1638300" h="902970">
                  <a:moveTo>
                    <a:pt x="0" y="902843"/>
                  </a:moveTo>
                  <a:lnTo>
                    <a:pt x="1432052" y="902843"/>
                  </a:lnTo>
                  <a:lnTo>
                    <a:pt x="1432052" y="603504"/>
                  </a:lnTo>
                </a:path>
              </a:pathLst>
            </a:custGeom>
            <a:noFill/>
            <a:ln w="6096">
              <a:solidFill>
                <a:srgbClr val="00af5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10" name="object 24"/>
            <p:cNvSpPr/>
            <p:nvPr/>
          </p:nvSpPr>
          <p:spPr>
            <a:xfrm>
              <a:off x="9272160" y="4505040"/>
              <a:ext cx="209520" cy="1230480"/>
            </a:xfrm>
            <a:custGeom>
              <a:avLst/>
              <a:gdLst>
                <a:gd name="textAreaLeft" fmla="*/ 0 w 209520"/>
                <a:gd name="textAreaRight" fmla="*/ 212040 w 209520"/>
                <a:gd name="textAreaTop" fmla="*/ 0 h 1230480"/>
                <a:gd name="textAreaBottom" fmla="*/ 1233000 h 1230480"/>
              </a:gdLst>
              <a:ahLst/>
              <a:rect l="textAreaLeft" t="textAreaTop" r="textAreaRight" b="textAreaBottom"/>
              <a:pathLst>
                <a:path w="212090" h="1233170">
                  <a:moveTo>
                    <a:pt x="211835" y="0"/>
                  </a:moveTo>
                  <a:lnTo>
                    <a:pt x="0" y="0"/>
                  </a:lnTo>
                  <a:lnTo>
                    <a:pt x="0" y="1232915"/>
                  </a:lnTo>
                  <a:lnTo>
                    <a:pt x="211835" y="1232915"/>
                  </a:lnTo>
                  <a:lnTo>
                    <a:pt x="211835" y="0"/>
                  </a:lnTo>
                  <a:close/>
                </a:path>
              </a:pathLst>
            </a:custGeom>
            <a:solidFill>
              <a:srgbClr val="deeb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11" name="object 25"/>
            <p:cNvSpPr/>
            <p:nvPr/>
          </p:nvSpPr>
          <p:spPr>
            <a:xfrm>
              <a:off x="9272160" y="4505040"/>
              <a:ext cx="209520" cy="1230480"/>
            </a:xfrm>
            <a:custGeom>
              <a:avLst/>
              <a:gdLst>
                <a:gd name="textAreaLeft" fmla="*/ 0 w 209520"/>
                <a:gd name="textAreaRight" fmla="*/ 212040 w 209520"/>
                <a:gd name="textAreaTop" fmla="*/ 0 h 1230480"/>
                <a:gd name="textAreaBottom" fmla="*/ 1233000 h 1230480"/>
              </a:gdLst>
              <a:ahLst/>
              <a:rect l="textAreaLeft" t="textAreaTop" r="textAreaRight" b="textAreaBottom"/>
              <a:pathLst>
                <a:path w="212090" h="1233170">
                  <a:moveTo>
                    <a:pt x="0" y="1232915"/>
                  </a:moveTo>
                  <a:lnTo>
                    <a:pt x="211835" y="1232915"/>
                  </a:lnTo>
                  <a:lnTo>
                    <a:pt x="211835" y="0"/>
                  </a:lnTo>
                  <a:lnTo>
                    <a:pt x="0" y="0"/>
                  </a:lnTo>
                  <a:lnTo>
                    <a:pt x="0" y="1232915"/>
                  </a:lnTo>
                  <a:close/>
                </a:path>
              </a:pathLst>
            </a:custGeom>
            <a:noFill/>
            <a:ln w="12191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412" name="object 26"/>
          <p:cNvGrpSpPr/>
          <p:nvPr/>
        </p:nvGrpSpPr>
        <p:grpSpPr>
          <a:xfrm>
            <a:off x="6118920" y="4448520"/>
            <a:ext cx="1515240" cy="1154160"/>
            <a:chOff x="6118920" y="4448520"/>
            <a:chExt cx="1515240" cy="1154160"/>
          </a:xfrm>
        </p:grpSpPr>
        <p:pic>
          <p:nvPicPr>
            <p:cNvPr id="413" name="object 27" descr=""/>
            <p:cNvPicPr/>
            <p:nvPr/>
          </p:nvPicPr>
          <p:blipFill>
            <a:blip r:embed="rId7"/>
            <a:stretch/>
          </p:blipFill>
          <p:spPr>
            <a:xfrm>
              <a:off x="6118920" y="4448520"/>
              <a:ext cx="1515240" cy="1154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4" name="object 28" descr=""/>
            <p:cNvPicPr/>
            <p:nvPr/>
          </p:nvPicPr>
          <p:blipFill>
            <a:blip r:embed="rId8"/>
            <a:stretch/>
          </p:blipFill>
          <p:spPr>
            <a:xfrm>
              <a:off x="6167520" y="4505040"/>
              <a:ext cx="1410120" cy="753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15" name="object 29"/>
          <p:cNvSpPr/>
          <p:nvPr/>
        </p:nvSpPr>
        <p:spPr>
          <a:xfrm>
            <a:off x="9326880" y="4632480"/>
            <a:ext cx="124560" cy="9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080" bIns="0" anchor="t" vert="vert">
            <a:noAutofit/>
          </a:bodyPr>
          <a:p>
            <a:pPr marL="12600" defTabSz="914400">
              <a:lnSpc>
                <a:spcPct val="100000"/>
              </a:lnSpc>
              <a:spcBef>
                <a:spcPts val="150"/>
              </a:spcBef>
            </a:pP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UbiSCADA</a:t>
            </a:r>
            <a:r>
              <a:rPr b="0" lang="en-US" sz="600" spc="-2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Device</a:t>
            </a:r>
            <a:r>
              <a:rPr b="0" lang="en-US" sz="600" spc="-15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en-US" sz="600" spc="-1" strike="noStrike">
                <a:solidFill>
                  <a:srgbClr val="404040"/>
                </a:solidFill>
                <a:latin typeface="맑은 고딕"/>
              </a:rPr>
              <a:t>Manager</a:t>
            </a: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416" name="object 30"/>
          <p:cNvGrpSpPr/>
          <p:nvPr/>
        </p:nvGrpSpPr>
        <p:grpSpPr>
          <a:xfrm>
            <a:off x="9685080" y="4606920"/>
            <a:ext cx="598320" cy="119520"/>
            <a:chOff x="9685080" y="4606920"/>
            <a:chExt cx="598320" cy="119520"/>
          </a:xfrm>
        </p:grpSpPr>
        <p:sp>
          <p:nvSpPr>
            <p:cNvPr id="417" name="object 31"/>
            <p:cNvSpPr/>
            <p:nvPr/>
          </p:nvSpPr>
          <p:spPr>
            <a:xfrm>
              <a:off x="9685080" y="4606920"/>
              <a:ext cx="598320" cy="119520"/>
            </a:xfrm>
            <a:custGeom>
              <a:avLst/>
              <a:gdLst>
                <a:gd name="textAreaLeft" fmla="*/ 0 w 598320"/>
                <a:gd name="textAreaRight" fmla="*/ 600840 w 598320"/>
                <a:gd name="textAreaTop" fmla="*/ 0 h 119520"/>
                <a:gd name="textAreaBottom" fmla="*/ 122040 h 119520"/>
              </a:gdLst>
              <a:ahLst/>
              <a:rect l="textAreaLeft" t="textAreaTop" r="textAreaRight" b="textAreaBottom"/>
              <a:pathLst>
                <a:path w="600709" h="121920">
                  <a:moveTo>
                    <a:pt x="580135" y="0"/>
                  </a:moveTo>
                  <a:lnTo>
                    <a:pt x="20320" y="0"/>
                  </a:lnTo>
                  <a:lnTo>
                    <a:pt x="12430" y="1603"/>
                  </a:lnTo>
                  <a:lnTo>
                    <a:pt x="5969" y="5968"/>
                  </a:lnTo>
                  <a:lnTo>
                    <a:pt x="1603" y="12430"/>
                  </a:lnTo>
                  <a:lnTo>
                    <a:pt x="0" y="20320"/>
                  </a:lnTo>
                  <a:lnTo>
                    <a:pt x="0" y="101600"/>
                  </a:lnTo>
                  <a:lnTo>
                    <a:pt x="1603" y="109489"/>
                  </a:lnTo>
                  <a:lnTo>
                    <a:pt x="5969" y="115951"/>
                  </a:lnTo>
                  <a:lnTo>
                    <a:pt x="12430" y="120316"/>
                  </a:lnTo>
                  <a:lnTo>
                    <a:pt x="20320" y="121920"/>
                  </a:lnTo>
                  <a:lnTo>
                    <a:pt x="580135" y="121920"/>
                  </a:lnTo>
                  <a:lnTo>
                    <a:pt x="588025" y="120316"/>
                  </a:lnTo>
                  <a:lnTo>
                    <a:pt x="594486" y="115951"/>
                  </a:lnTo>
                  <a:lnTo>
                    <a:pt x="598852" y="109489"/>
                  </a:lnTo>
                  <a:lnTo>
                    <a:pt x="600455" y="101600"/>
                  </a:lnTo>
                  <a:lnTo>
                    <a:pt x="600455" y="20320"/>
                  </a:lnTo>
                  <a:lnTo>
                    <a:pt x="598852" y="12430"/>
                  </a:lnTo>
                  <a:lnTo>
                    <a:pt x="594486" y="5968"/>
                  </a:lnTo>
                  <a:lnTo>
                    <a:pt x="588025" y="1603"/>
                  </a:lnTo>
                  <a:lnTo>
                    <a:pt x="580135" y="0"/>
                  </a:lnTo>
                  <a:close/>
                </a:path>
              </a:pathLst>
            </a:custGeom>
            <a:solidFill>
              <a:srgbClr val="fff1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18" name="object 32"/>
            <p:cNvSpPr/>
            <p:nvPr/>
          </p:nvSpPr>
          <p:spPr>
            <a:xfrm>
              <a:off x="9685080" y="4606920"/>
              <a:ext cx="598320" cy="119520"/>
            </a:xfrm>
            <a:custGeom>
              <a:avLst/>
              <a:gdLst>
                <a:gd name="textAreaLeft" fmla="*/ 0 w 598320"/>
                <a:gd name="textAreaRight" fmla="*/ 600840 w 598320"/>
                <a:gd name="textAreaTop" fmla="*/ 0 h 119520"/>
                <a:gd name="textAreaBottom" fmla="*/ 122040 h 119520"/>
              </a:gdLst>
              <a:ahLst/>
              <a:rect l="textAreaLeft" t="textAreaTop" r="textAreaRight" b="textAreaBottom"/>
              <a:pathLst>
                <a:path w="600709" h="121920">
                  <a:moveTo>
                    <a:pt x="0" y="20320"/>
                  </a:moveTo>
                  <a:lnTo>
                    <a:pt x="1603" y="12430"/>
                  </a:lnTo>
                  <a:lnTo>
                    <a:pt x="5969" y="5968"/>
                  </a:lnTo>
                  <a:lnTo>
                    <a:pt x="12430" y="1603"/>
                  </a:lnTo>
                  <a:lnTo>
                    <a:pt x="20320" y="0"/>
                  </a:lnTo>
                  <a:lnTo>
                    <a:pt x="580135" y="0"/>
                  </a:lnTo>
                  <a:lnTo>
                    <a:pt x="588025" y="1603"/>
                  </a:lnTo>
                  <a:lnTo>
                    <a:pt x="594486" y="5968"/>
                  </a:lnTo>
                  <a:lnTo>
                    <a:pt x="598852" y="12430"/>
                  </a:lnTo>
                  <a:lnTo>
                    <a:pt x="600455" y="20320"/>
                  </a:lnTo>
                  <a:lnTo>
                    <a:pt x="600455" y="101600"/>
                  </a:lnTo>
                  <a:lnTo>
                    <a:pt x="598852" y="109489"/>
                  </a:lnTo>
                  <a:lnTo>
                    <a:pt x="594486" y="115951"/>
                  </a:lnTo>
                  <a:lnTo>
                    <a:pt x="588025" y="120316"/>
                  </a:lnTo>
                  <a:lnTo>
                    <a:pt x="580135" y="121920"/>
                  </a:lnTo>
                  <a:lnTo>
                    <a:pt x="20320" y="121920"/>
                  </a:lnTo>
                  <a:lnTo>
                    <a:pt x="12430" y="120316"/>
                  </a:lnTo>
                  <a:lnTo>
                    <a:pt x="5969" y="115951"/>
                  </a:lnTo>
                  <a:lnTo>
                    <a:pt x="1603" y="109489"/>
                  </a:lnTo>
                  <a:lnTo>
                    <a:pt x="0" y="101600"/>
                  </a:lnTo>
                  <a:lnTo>
                    <a:pt x="0" y="20320"/>
                  </a:lnTo>
                  <a:close/>
                </a:path>
              </a:pathLst>
            </a:custGeom>
            <a:noFill/>
            <a:ln w="12192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419" name="object 33"/>
          <p:cNvSpPr/>
          <p:nvPr/>
        </p:nvSpPr>
        <p:spPr>
          <a:xfrm>
            <a:off x="9840600" y="4609440"/>
            <a:ext cx="289080" cy="1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Sensors</a:t>
            </a: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420" name="object 34"/>
          <p:cNvGrpSpPr/>
          <p:nvPr/>
        </p:nvGrpSpPr>
        <p:grpSpPr>
          <a:xfrm>
            <a:off x="9694080" y="5064120"/>
            <a:ext cx="598320" cy="118080"/>
            <a:chOff x="9694080" y="5064120"/>
            <a:chExt cx="598320" cy="118080"/>
          </a:xfrm>
        </p:grpSpPr>
        <p:sp>
          <p:nvSpPr>
            <p:cNvPr id="421" name="object 35"/>
            <p:cNvSpPr/>
            <p:nvPr/>
          </p:nvSpPr>
          <p:spPr>
            <a:xfrm>
              <a:off x="9694080" y="5064120"/>
              <a:ext cx="598320" cy="118080"/>
            </a:xfrm>
            <a:custGeom>
              <a:avLst/>
              <a:gdLst>
                <a:gd name="textAreaLeft" fmla="*/ 0 w 598320"/>
                <a:gd name="textAreaRight" fmla="*/ 600840 w 598320"/>
                <a:gd name="textAreaTop" fmla="*/ 0 h 118080"/>
                <a:gd name="textAreaBottom" fmla="*/ 120600 h 118080"/>
              </a:gdLst>
              <a:ahLst/>
              <a:rect l="textAreaLeft" t="textAreaTop" r="textAreaRight" b="textAreaBottom"/>
              <a:pathLst>
                <a:path w="600709" h="120650">
                  <a:moveTo>
                    <a:pt x="580389" y="0"/>
                  </a:moveTo>
                  <a:lnTo>
                    <a:pt x="20065" y="0"/>
                  </a:lnTo>
                  <a:lnTo>
                    <a:pt x="12269" y="1581"/>
                  </a:lnTo>
                  <a:lnTo>
                    <a:pt x="5889" y="5889"/>
                  </a:lnTo>
                  <a:lnTo>
                    <a:pt x="1581" y="12269"/>
                  </a:lnTo>
                  <a:lnTo>
                    <a:pt x="0" y="20066"/>
                  </a:lnTo>
                  <a:lnTo>
                    <a:pt x="0" y="100330"/>
                  </a:lnTo>
                  <a:lnTo>
                    <a:pt x="1581" y="108126"/>
                  </a:lnTo>
                  <a:lnTo>
                    <a:pt x="5889" y="114506"/>
                  </a:lnTo>
                  <a:lnTo>
                    <a:pt x="12269" y="118814"/>
                  </a:lnTo>
                  <a:lnTo>
                    <a:pt x="20065" y="120396"/>
                  </a:lnTo>
                  <a:lnTo>
                    <a:pt x="580389" y="120396"/>
                  </a:lnTo>
                  <a:lnTo>
                    <a:pt x="588186" y="118814"/>
                  </a:lnTo>
                  <a:lnTo>
                    <a:pt x="594566" y="114506"/>
                  </a:lnTo>
                  <a:lnTo>
                    <a:pt x="598874" y="108126"/>
                  </a:lnTo>
                  <a:lnTo>
                    <a:pt x="600455" y="100330"/>
                  </a:lnTo>
                  <a:lnTo>
                    <a:pt x="600455" y="20066"/>
                  </a:lnTo>
                  <a:lnTo>
                    <a:pt x="598874" y="12269"/>
                  </a:lnTo>
                  <a:lnTo>
                    <a:pt x="594566" y="5889"/>
                  </a:lnTo>
                  <a:lnTo>
                    <a:pt x="588186" y="1581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f1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22" name="object 36"/>
            <p:cNvSpPr/>
            <p:nvPr/>
          </p:nvSpPr>
          <p:spPr>
            <a:xfrm>
              <a:off x="9694080" y="5064120"/>
              <a:ext cx="598320" cy="118080"/>
            </a:xfrm>
            <a:custGeom>
              <a:avLst/>
              <a:gdLst>
                <a:gd name="textAreaLeft" fmla="*/ 0 w 598320"/>
                <a:gd name="textAreaRight" fmla="*/ 600840 w 598320"/>
                <a:gd name="textAreaTop" fmla="*/ 0 h 118080"/>
                <a:gd name="textAreaBottom" fmla="*/ 120600 h 118080"/>
              </a:gdLst>
              <a:ahLst/>
              <a:rect l="textAreaLeft" t="textAreaTop" r="textAreaRight" b="textAreaBottom"/>
              <a:pathLst>
                <a:path w="600709" h="120650">
                  <a:moveTo>
                    <a:pt x="0" y="20066"/>
                  </a:moveTo>
                  <a:lnTo>
                    <a:pt x="1581" y="12269"/>
                  </a:lnTo>
                  <a:lnTo>
                    <a:pt x="5889" y="5889"/>
                  </a:lnTo>
                  <a:lnTo>
                    <a:pt x="12269" y="1581"/>
                  </a:lnTo>
                  <a:lnTo>
                    <a:pt x="20065" y="0"/>
                  </a:lnTo>
                  <a:lnTo>
                    <a:pt x="580389" y="0"/>
                  </a:lnTo>
                  <a:lnTo>
                    <a:pt x="588186" y="1581"/>
                  </a:lnTo>
                  <a:lnTo>
                    <a:pt x="594566" y="5889"/>
                  </a:lnTo>
                  <a:lnTo>
                    <a:pt x="598874" y="12269"/>
                  </a:lnTo>
                  <a:lnTo>
                    <a:pt x="600455" y="20066"/>
                  </a:lnTo>
                  <a:lnTo>
                    <a:pt x="600455" y="100330"/>
                  </a:lnTo>
                  <a:lnTo>
                    <a:pt x="598874" y="108126"/>
                  </a:lnTo>
                  <a:lnTo>
                    <a:pt x="594566" y="114506"/>
                  </a:lnTo>
                  <a:lnTo>
                    <a:pt x="588186" y="118814"/>
                  </a:lnTo>
                  <a:lnTo>
                    <a:pt x="580389" y="120396"/>
                  </a:lnTo>
                  <a:lnTo>
                    <a:pt x="20065" y="120396"/>
                  </a:lnTo>
                  <a:lnTo>
                    <a:pt x="12269" y="118814"/>
                  </a:lnTo>
                  <a:lnTo>
                    <a:pt x="5889" y="114506"/>
                  </a:lnTo>
                  <a:lnTo>
                    <a:pt x="1581" y="108126"/>
                  </a:lnTo>
                  <a:lnTo>
                    <a:pt x="0" y="100330"/>
                  </a:lnTo>
                  <a:lnTo>
                    <a:pt x="0" y="20066"/>
                  </a:lnTo>
                  <a:close/>
                </a:path>
              </a:pathLst>
            </a:custGeom>
            <a:noFill/>
            <a:ln w="12192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423" name="object 37"/>
          <p:cNvSpPr/>
          <p:nvPr/>
        </p:nvSpPr>
        <p:spPr>
          <a:xfrm>
            <a:off x="9713520" y="5064840"/>
            <a:ext cx="565200" cy="1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1736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Actuators</a:t>
            </a: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424" name="object 38"/>
          <p:cNvGrpSpPr/>
          <p:nvPr/>
        </p:nvGrpSpPr>
        <p:grpSpPr>
          <a:xfrm>
            <a:off x="9712440" y="5512320"/>
            <a:ext cx="596880" cy="118080"/>
            <a:chOff x="9712440" y="5512320"/>
            <a:chExt cx="596880" cy="118080"/>
          </a:xfrm>
        </p:grpSpPr>
        <p:sp>
          <p:nvSpPr>
            <p:cNvPr id="425" name="object 39"/>
            <p:cNvSpPr/>
            <p:nvPr/>
          </p:nvSpPr>
          <p:spPr>
            <a:xfrm>
              <a:off x="9712440" y="5512320"/>
              <a:ext cx="596880" cy="118080"/>
            </a:xfrm>
            <a:custGeom>
              <a:avLst/>
              <a:gdLst>
                <a:gd name="textAreaLeft" fmla="*/ 0 w 596880"/>
                <a:gd name="textAreaRight" fmla="*/ 599400 w 596880"/>
                <a:gd name="textAreaTop" fmla="*/ 0 h 118080"/>
                <a:gd name="textAreaBottom" fmla="*/ 120600 h 118080"/>
              </a:gdLst>
              <a:ahLst/>
              <a:rect l="textAreaLeft" t="textAreaTop" r="textAreaRight" b="textAreaBottom"/>
              <a:pathLst>
                <a:path w="599440" h="120650">
                  <a:moveTo>
                    <a:pt x="578866" y="0"/>
                  </a:moveTo>
                  <a:lnTo>
                    <a:pt x="20066" y="0"/>
                  </a:lnTo>
                  <a:lnTo>
                    <a:pt x="12269" y="1581"/>
                  </a:lnTo>
                  <a:lnTo>
                    <a:pt x="5889" y="5889"/>
                  </a:lnTo>
                  <a:lnTo>
                    <a:pt x="1581" y="12269"/>
                  </a:lnTo>
                  <a:lnTo>
                    <a:pt x="0" y="20065"/>
                  </a:lnTo>
                  <a:lnTo>
                    <a:pt x="0" y="100329"/>
                  </a:lnTo>
                  <a:lnTo>
                    <a:pt x="1581" y="108142"/>
                  </a:lnTo>
                  <a:lnTo>
                    <a:pt x="5889" y="114520"/>
                  </a:lnTo>
                  <a:lnTo>
                    <a:pt x="12269" y="118819"/>
                  </a:lnTo>
                  <a:lnTo>
                    <a:pt x="20066" y="120395"/>
                  </a:lnTo>
                  <a:lnTo>
                    <a:pt x="578866" y="120395"/>
                  </a:lnTo>
                  <a:lnTo>
                    <a:pt x="586662" y="118819"/>
                  </a:lnTo>
                  <a:lnTo>
                    <a:pt x="593042" y="114520"/>
                  </a:lnTo>
                  <a:lnTo>
                    <a:pt x="597350" y="108142"/>
                  </a:lnTo>
                  <a:lnTo>
                    <a:pt x="598931" y="100329"/>
                  </a:lnTo>
                  <a:lnTo>
                    <a:pt x="598931" y="20065"/>
                  </a:lnTo>
                  <a:lnTo>
                    <a:pt x="597350" y="12269"/>
                  </a:lnTo>
                  <a:lnTo>
                    <a:pt x="593042" y="5889"/>
                  </a:lnTo>
                  <a:lnTo>
                    <a:pt x="586662" y="1581"/>
                  </a:lnTo>
                  <a:lnTo>
                    <a:pt x="578866" y="0"/>
                  </a:lnTo>
                  <a:close/>
                </a:path>
              </a:pathLst>
            </a:custGeom>
            <a:solidFill>
              <a:srgbClr val="fff1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26" name="object 40"/>
            <p:cNvSpPr/>
            <p:nvPr/>
          </p:nvSpPr>
          <p:spPr>
            <a:xfrm>
              <a:off x="9712440" y="5512320"/>
              <a:ext cx="596880" cy="118080"/>
            </a:xfrm>
            <a:custGeom>
              <a:avLst/>
              <a:gdLst>
                <a:gd name="textAreaLeft" fmla="*/ 0 w 596880"/>
                <a:gd name="textAreaRight" fmla="*/ 599400 w 596880"/>
                <a:gd name="textAreaTop" fmla="*/ 0 h 118080"/>
                <a:gd name="textAreaBottom" fmla="*/ 120600 h 118080"/>
              </a:gdLst>
              <a:ahLst/>
              <a:rect l="textAreaLeft" t="textAreaTop" r="textAreaRight" b="textAreaBottom"/>
              <a:pathLst>
                <a:path w="599440" h="120650">
                  <a:moveTo>
                    <a:pt x="0" y="20065"/>
                  </a:moveTo>
                  <a:lnTo>
                    <a:pt x="1581" y="12269"/>
                  </a:lnTo>
                  <a:lnTo>
                    <a:pt x="5889" y="5889"/>
                  </a:lnTo>
                  <a:lnTo>
                    <a:pt x="12269" y="1581"/>
                  </a:lnTo>
                  <a:lnTo>
                    <a:pt x="20066" y="0"/>
                  </a:lnTo>
                  <a:lnTo>
                    <a:pt x="578866" y="0"/>
                  </a:lnTo>
                  <a:lnTo>
                    <a:pt x="586662" y="1581"/>
                  </a:lnTo>
                  <a:lnTo>
                    <a:pt x="593042" y="5889"/>
                  </a:lnTo>
                  <a:lnTo>
                    <a:pt x="597350" y="12269"/>
                  </a:lnTo>
                  <a:lnTo>
                    <a:pt x="598931" y="20065"/>
                  </a:lnTo>
                  <a:lnTo>
                    <a:pt x="598931" y="100329"/>
                  </a:lnTo>
                  <a:lnTo>
                    <a:pt x="597350" y="108142"/>
                  </a:lnTo>
                  <a:lnTo>
                    <a:pt x="593042" y="114520"/>
                  </a:lnTo>
                  <a:lnTo>
                    <a:pt x="586662" y="118819"/>
                  </a:lnTo>
                  <a:lnTo>
                    <a:pt x="578866" y="120395"/>
                  </a:lnTo>
                  <a:lnTo>
                    <a:pt x="20066" y="120395"/>
                  </a:lnTo>
                  <a:lnTo>
                    <a:pt x="12269" y="118819"/>
                  </a:lnTo>
                  <a:lnTo>
                    <a:pt x="5889" y="114520"/>
                  </a:lnTo>
                  <a:lnTo>
                    <a:pt x="1581" y="108142"/>
                  </a:lnTo>
                  <a:lnTo>
                    <a:pt x="0" y="100329"/>
                  </a:lnTo>
                  <a:lnTo>
                    <a:pt x="0" y="20065"/>
                  </a:lnTo>
                  <a:close/>
                </a:path>
              </a:pathLst>
            </a:custGeom>
            <a:noFill/>
            <a:ln w="12192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427" name="object 41"/>
          <p:cNvSpPr/>
          <p:nvPr/>
        </p:nvSpPr>
        <p:spPr>
          <a:xfrm>
            <a:off x="9918720" y="5513400"/>
            <a:ext cx="185400" cy="1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600" spc="-1" strike="noStrike">
                <a:solidFill>
                  <a:srgbClr val="404040"/>
                </a:solidFill>
                <a:latin typeface="맑은 고딕"/>
              </a:rPr>
              <a:t>PLCs</a:t>
            </a: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428" name="object 42"/>
          <p:cNvGrpSpPr/>
          <p:nvPr/>
        </p:nvGrpSpPr>
        <p:grpSpPr>
          <a:xfrm>
            <a:off x="8427600" y="4505040"/>
            <a:ext cx="784080" cy="1230480"/>
            <a:chOff x="8427600" y="4505040"/>
            <a:chExt cx="784080" cy="1230480"/>
          </a:xfrm>
        </p:grpSpPr>
        <p:sp>
          <p:nvSpPr>
            <p:cNvPr id="429" name="object 43"/>
            <p:cNvSpPr/>
            <p:nvPr/>
          </p:nvSpPr>
          <p:spPr>
            <a:xfrm>
              <a:off x="9002160" y="4505040"/>
              <a:ext cx="209520" cy="1230480"/>
            </a:xfrm>
            <a:custGeom>
              <a:avLst/>
              <a:gdLst>
                <a:gd name="textAreaLeft" fmla="*/ 0 w 209520"/>
                <a:gd name="textAreaRight" fmla="*/ 212040 w 209520"/>
                <a:gd name="textAreaTop" fmla="*/ 0 h 1230480"/>
                <a:gd name="textAreaBottom" fmla="*/ 1233000 h 1230480"/>
              </a:gdLst>
              <a:ahLst/>
              <a:rect l="textAreaLeft" t="textAreaTop" r="textAreaRight" b="textAreaBottom"/>
              <a:pathLst>
                <a:path w="212090" h="1233170">
                  <a:moveTo>
                    <a:pt x="211835" y="0"/>
                  </a:moveTo>
                  <a:lnTo>
                    <a:pt x="0" y="0"/>
                  </a:lnTo>
                  <a:lnTo>
                    <a:pt x="0" y="1232915"/>
                  </a:lnTo>
                  <a:lnTo>
                    <a:pt x="211835" y="1232915"/>
                  </a:lnTo>
                  <a:lnTo>
                    <a:pt x="211835" y="0"/>
                  </a:lnTo>
                  <a:close/>
                </a:path>
              </a:pathLst>
            </a:custGeom>
            <a:solidFill>
              <a:srgbClr val="deeb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30" name="object 44"/>
            <p:cNvSpPr/>
            <p:nvPr/>
          </p:nvSpPr>
          <p:spPr>
            <a:xfrm>
              <a:off x="9002160" y="4505040"/>
              <a:ext cx="209520" cy="1230480"/>
            </a:xfrm>
            <a:custGeom>
              <a:avLst/>
              <a:gdLst>
                <a:gd name="textAreaLeft" fmla="*/ 0 w 209520"/>
                <a:gd name="textAreaRight" fmla="*/ 212040 w 209520"/>
                <a:gd name="textAreaTop" fmla="*/ 0 h 1230480"/>
                <a:gd name="textAreaBottom" fmla="*/ 1233000 h 1230480"/>
              </a:gdLst>
              <a:ahLst/>
              <a:rect l="textAreaLeft" t="textAreaTop" r="textAreaRight" b="textAreaBottom"/>
              <a:pathLst>
                <a:path w="212090" h="1233170">
                  <a:moveTo>
                    <a:pt x="0" y="1232915"/>
                  </a:moveTo>
                  <a:lnTo>
                    <a:pt x="211835" y="1232915"/>
                  </a:lnTo>
                  <a:lnTo>
                    <a:pt x="211835" y="0"/>
                  </a:lnTo>
                  <a:lnTo>
                    <a:pt x="0" y="0"/>
                  </a:lnTo>
                  <a:lnTo>
                    <a:pt x="0" y="1232915"/>
                  </a:lnTo>
                  <a:close/>
                </a:path>
              </a:pathLst>
            </a:custGeom>
            <a:noFill/>
            <a:ln w="12191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31" name="object 45"/>
            <p:cNvSpPr/>
            <p:nvPr/>
          </p:nvSpPr>
          <p:spPr>
            <a:xfrm>
              <a:off x="8709480" y="4505040"/>
              <a:ext cx="209520" cy="1230480"/>
            </a:xfrm>
            <a:custGeom>
              <a:avLst/>
              <a:gdLst>
                <a:gd name="textAreaLeft" fmla="*/ 0 w 209520"/>
                <a:gd name="textAreaRight" fmla="*/ 212040 w 209520"/>
                <a:gd name="textAreaTop" fmla="*/ 0 h 1230480"/>
                <a:gd name="textAreaBottom" fmla="*/ 1233000 h 1230480"/>
              </a:gdLst>
              <a:ahLst/>
              <a:rect l="textAreaLeft" t="textAreaTop" r="textAreaRight" b="textAreaBottom"/>
              <a:pathLst>
                <a:path w="212090" h="1233170">
                  <a:moveTo>
                    <a:pt x="211835" y="0"/>
                  </a:moveTo>
                  <a:lnTo>
                    <a:pt x="0" y="0"/>
                  </a:lnTo>
                  <a:lnTo>
                    <a:pt x="0" y="1232915"/>
                  </a:lnTo>
                  <a:lnTo>
                    <a:pt x="211835" y="1232915"/>
                  </a:lnTo>
                  <a:lnTo>
                    <a:pt x="211835" y="0"/>
                  </a:lnTo>
                  <a:close/>
                </a:path>
              </a:pathLst>
            </a:custGeom>
            <a:solidFill>
              <a:srgbClr val="deeb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32" name="object 46"/>
            <p:cNvSpPr/>
            <p:nvPr/>
          </p:nvSpPr>
          <p:spPr>
            <a:xfrm>
              <a:off x="8709480" y="4505040"/>
              <a:ext cx="209520" cy="1230480"/>
            </a:xfrm>
            <a:custGeom>
              <a:avLst/>
              <a:gdLst>
                <a:gd name="textAreaLeft" fmla="*/ 0 w 209520"/>
                <a:gd name="textAreaRight" fmla="*/ 212040 w 209520"/>
                <a:gd name="textAreaTop" fmla="*/ 0 h 1230480"/>
                <a:gd name="textAreaBottom" fmla="*/ 1233000 h 1230480"/>
              </a:gdLst>
              <a:ahLst/>
              <a:rect l="textAreaLeft" t="textAreaTop" r="textAreaRight" b="textAreaBottom"/>
              <a:pathLst>
                <a:path w="212090" h="1233170">
                  <a:moveTo>
                    <a:pt x="0" y="1232915"/>
                  </a:moveTo>
                  <a:lnTo>
                    <a:pt x="211835" y="1232915"/>
                  </a:lnTo>
                  <a:lnTo>
                    <a:pt x="211835" y="0"/>
                  </a:lnTo>
                  <a:lnTo>
                    <a:pt x="0" y="0"/>
                  </a:lnTo>
                  <a:lnTo>
                    <a:pt x="0" y="1232915"/>
                  </a:lnTo>
                  <a:close/>
                </a:path>
              </a:pathLst>
            </a:custGeom>
            <a:noFill/>
            <a:ln w="12191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33" name="object 47"/>
            <p:cNvSpPr/>
            <p:nvPr/>
          </p:nvSpPr>
          <p:spPr>
            <a:xfrm>
              <a:off x="8427600" y="4505040"/>
              <a:ext cx="209520" cy="1230480"/>
            </a:xfrm>
            <a:custGeom>
              <a:avLst/>
              <a:gdLst>
                <a:gd name="textAreaLeft" fmla="*/ 0 w 209520"/>
                <a:gd name="textAreaRight" fmla="*/ 212040 w 209520"/>
                <a:gd name="textAreaTop" fmla="*/ 0 h 1230480"/>
                <a:gd name="textAreaBottom" fmla="*/ 1233000 h 1230480"/>
              </a:gdLst>
              <a:ahLst/>
              <a:rect l="textAreaLeft" t="textAreaTop" r="textAreaRight" b="textAreaBottom"/>
              <a:pathLst>
                <a:path w="212090" h="1233170">
                  <a:moveTo>
                    <a:pt x="211835" y="0"/>
                  </a:moveTo>
                  <a:lnTo>
                    <a:pt x="0" y="0"/>
                  </a:lnTo>
                  <a:lnTo>
                    <a:pt x="0" y="1232915"/>
                  </a:lnTo>
                  <a:lnTo>
                    <a:pt x="211835" y="1232915"/>
                  </a:lnTo>
                  <a:lnTo>
                    <a:pt x="211835" y="0"/>
                  </a:lnTo>
                  <a:close/>
                </a:path>
              </a:pathLst>
            </a:custGeom>
            <a:solidFill>
              <a:srgbClr val="deeb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34" name="object 48"/>
            <p:cNvSpPr/>
            <p:nvPr/>
          </p:nvSpPr>
          <p:spPr>
            <a:xfrm>
              <a:off x="8427600" y="4505040"/>
              <a:ext cx="209520" cy="1230480"/>
            </a:xfrm>
            <a:custGeom>
              <a:avLst/>
              <a:gdLst>
                <a:gd name="textAreaLeft" fmla="*/ 0 w 209520"/>
                <a:gd name="textAreaRight" fmla="*/ 212040 w 209520"/>
                <a:gd name="textAreaTop" fmla="*/ 0 h 1230480"/>
                <a:gd name="textAreaBottom" fmla="*/ 1233000 h 1230480"/>
              </a:gdLst>
              <a:ahLst/>
              <a:rect l="textAreaLeft" t="textAreaTop" r="textAreaRight" b="textAreaBottom"/>
              <a:pathLst>
                <a:path w="212090" h="1233170">
                  <a:moveTo>
                    <a:pt x="0" y="1232915"/>
                  </a:moveTo>
                  <a:lnTo>
                    <a:pt x="211835" y="1232915"/>
                  </a:lnTo>
                  <a:lnTo>
                    <a:pt x="211835" y="0"/>
                  </a:lnTo>
                  <a:lnTo>
                    <a:pt x="0" y="0"/>
                  </a:lnTo>
                  <a:lnTo>
                    <a:pt x="0" y="1232915"/>
                  </a:lnTo>
                  <a:close/>
                </a:path>
              </a:pathLst>
            </a:custGeom>
            <a:noFill/>
            <a:ln w="12191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435" name="object 49"/>
          <p:cNvSpPr/>
          <p:nvPr/>
        </p:nvSpPr>
        <p:spPr>
          <a:xfrm>
            <a:off x="8477640" y="4511160"/>
            <a:ext cx="696600" cy="12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 vert="vert">
            <a:noAutofit/>
          </a:bodyPr>
          <a:p>
            <a:pPr marL="15372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UbiSCADA</a:t>
            </a:r>
            <a:r>
              <a:rPr b="0" lang="en-US" sz="600" spc="-12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Data</a:t>
            </a:r>
            <a:r>
              <a:rPr b="0" lang="en-US" sz="600" spc="-12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Converter</a:t>
            </a: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  <a:p>
            <a:pPr marL="211320" indent="-43200" defTabSz="914400">
              <a:lnSpc>
                <a:spcPct val="316000"/>
              </a:lnSpc>
              <a:spcBef>
                <a:spcPts val="20"/>
              </a:spcBef>
              <a:tabLst>
                <a:tab algn="l" pos="0"/>
              </a:tabLst>
            </a:pP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UbiSCADA</a:t>
            </a:r>
            <a:r>
              <a:rPr b="0" lang="en-US" sz="600" spc="-26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Data</a:t>
            </a:r>
            <a:r>
              <a:rPr b="0" lang="en-US" sz="600" spc="-32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en-US" sz="600" spc="-1" strike="noStrike">
                <a:solidFill>
                  <a:srgbClr val="404040"/>
                </a:solidFill>
                <a:latin typeface="맑은 고딕"/>
              </a:rPr>
              <a:t>Manager </a:t>
            </a:r>
            <a:r>
              <a:rPr b="0" lang="en-US" sz="600" spc="-197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UbiSCADA</a:t>
            </a:r>
            <a:r>
              <a:rPr b="0" lang="en-US" sz="600" spc="-15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UI</a:t>
            </a:r>
            <a:r>
              <a:rPr b="0" lang="en-US" sz="600" spc="-15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en-US" sz="600" spc="-1" strike="noStrike">
                <a:solidFill>
                  <a:srgbClr val="404040"/>
                </a:solidFill>
                <a:latin typeface="맑은 고딕"/>
              </a:rPr>
              <a:t>Manager</a:t>
            </a: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36" name="object 50"/>
          <p:cNvSpPr/>
          <p:nvPr/>
        </p:nvSpPr>
        <p:spPr>
          <a:xfrm>
            <a:off x="6864120" y="5605920"/>
            <a:ext cx="2556000" cy="640800"/>
          </a:xfrm>
          <a:custGeom>
            <a:avLst/>
            <a:gdLst>
              <a:gd name="textAreaLeft" fmla="*/ 0 w 2556000"/>
              <a:gd name="textAreaRight" fmla="*/ 2558520 w 2556000"/>
              <a:gd name="textAreaTop" fmla="*/ 0 h 640800"/>
              <a:gd name="textAreaBottom" fmla="*/ 643320 h 640800"/>
            </a:gdLst>
            <a:ahLst/>
            <a:rect l="textAreaLeft" t="textAreaTop" r="textAreaRight" b="textAreaBottom"/>
            <a:pathLst>
              <a:path w="2558415" h="643254">
                <a:moveTo>
                  <a:pt x="28955" y="0"/>
                </a:moveTo>
                <a:lnTo>
                  <a:pt x="0" y="0"/>
                </a:lnTo>
                <a:lnTo>
                  <a:pt x="0" y="643127"/>
                </a:lnTo>
                <a:lnTo>
                  <a:pt x="2529078" y="643127"/>
                </a:lnTo>
                <a:lnTo>
                  <a:pt x="2529078" y="628649"/>
                </a:lnTo>
                <a:lnTo>
                  <a:pt x="28955" y="628649"/>
                </a:lnTo>
                <a:lnTo>
                  <a:pt x="14477" y="614171"/>
                </a:lnTo>
                <a:lnTo>
                  <a:pt x="28955" y="614171"/>
                </a:lnTo>
                <a:lnTo>
                  <a:pt x="28955" y="0"/>
                </a:lnTo>
                <a:close/>
              </a:path>
              <a:path w="2558415" h="643254">
                <a:moveTo>
                  <a:pt x="28955" y="614171"/>
                </a:moveTo>
                <a:lnTo>
                  <a:pt x="14477" y="614171"/>
                </a:lnTo>
                <a:lnTo>
                  <a:pt x="28955" y="628649"/>
                </a:lnTo>
                <a:lnTo>
                  <a:pt x="28955" y="614171"/>
                </a:lnTo>
                <a:close/>
              </a:path>
              <a:path w="2558415" h="643254">
                <a:moveTo>
                  <a:pt x="2500122" y="614171"/>
                </a:moveTo>
                <a:lnTo>
                  <a:pt x="28955" y="614171"/>
                </a:lnTo>
                <a:lnTo>
                  <a:pt x="28955" y="628649"/>
                </a:lnTo>
                <a:lnTo>
                  <a:pt x="2500122" y="628649"/>
                </a:lnTo>
                <a:lnTo>
                  <a:pt x="2500122" y="614171"/>
                </a:lnTo>
                <a:close/>
              </a:path>
              <a:path w="2558415" h="643254">
                <a:moveTo>
                  <a:pt x="2529078" y="204787"/>
                </a:moveTo>
                <a:lnTo>
                  <a:pt x="2500122" y="204787"/>
                </a:lnTo>
                <a:lnTo>
                  <a:pt x="2500122" y="628649"/>
                </a:lnTo>
                <a:lnTo>
                  <a:pt x="2514600" y="614171"/>
                </a:lnTo>
                <a:lnTo>
                  <a:pt x="2529078" y="614171"/>
                </a:lnTo>
                <a:lnTo>
                  <a:pt x="2529078" y="204787"/>
                </a:lnTo>
                <a:close/>
              </a:path>
              <a:path w="2558415" h="643254">
                <a:moveTo>
                  <a:pt x="2529078" y="614171"/>
                </a:moveTo>
                <a:lnTo>
                  <a:pt x="2514600" y="614171"/>
                </a:lnTo>
                <a:lnTo>
                  <a:pt x="2500122" y="628649"/>
                </a:lnTo>
                <a:lnTo>
                  <a:pt x="2529078" y="628649"/>
                </a:lnTo>
                <a:lnTo>
                  <a:pt x="2529078" y="614171"/>
                </a:lnTo>
                <a:close/>
              </a:path>
              <a:path w="2558415" h="643254">
                <a:moveTo>
                  <a:pt x="2514600" y="132397"/>
                </a:moveTo>
                <a:lnTo>
                  <a:pt x="2471165" y="219265"/>
                </a:lnTo>
                <a:lnTo>
                  <a:pt x="2500122" y="219265"/>
                </a:lnTo>
                <a:lnTo>
                  <a:pt x="2500122" y="204787"/>
                </a:lnTo>
                <a:lnTo>
                  <a:pt x="2550794" y="204787"/>
                </a:lnTo>
                <a:lnTo>
                  <a:pt x="2514600" y="132397"/>
                </a:lnTo>
                <a:close/>
              </a:path>
              <a:path w="2558415" h="643254">
                <a:moveTo>
                  <a:pt x="2550794" y="204787"/>
                </a:moveTo>
                <a:lnTo>
                  <a:pt x="2529078" y="204787"/>
                </a:lnTo>
                <a:lnTo>
                  <a:pt x="2529078" y="219265"/>
                </a:lnTo>
                <a:lnTo>
                  <a:pt x="2558033" y="219265"/>
                </a:lnTo>
                <a:lnTo>
                  <a:pt x="2550794" y="204787"/>
                </a:lnTo>
                <a:close/>
              </a:path>
            </a:pathLst>
          </a:custGeom>
          <a:solidFill>
            <a:srgbClr val="00af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7" name="object 51"/>
          <p:cNvSpPr/>
          <p:nvPr/>
        </p:nvSpPr>
        <p:spPr>
          <a:xfrm>
            <a:off x="7463160" y="6141600"/>
            <a:ext cx="1325160" cy="135000"/>
          </a:xfrm>
          <a:prstGeom prst="rect">
            <a:avLst/>
          </a:prstGeom>
          <a:solidFill>
            <a:srgbClr val="deebf7"/>
          </a:solidFill>
          <a:ln w="12192">
            <a:solidFill>
              <a:srgbClr val="5858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3920" bIns="0" anchor="t">
            <a:spAutoFit/>
          </a:bodyPr>
          <a:p>
            <a:pPr marL="128880" defTabSz="914400">
              <a:lnSpc>
                <a:spcPct val="100000"/>
              </a:lnSpc>
              <a:spcBef>
                <a:spcPts val="346"/>
              </a:spcBef>
            </a:pP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UbiSCADA</a:t>
            </a:r>
            <a:r>
              <a:rPr b="0" lang="en-US" sz="600" spc="-12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Command</a:t>
            </a:r>
            <a:r>
              <a:rPr b="0" lang="en-US" sz="600" spc="-2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Gateway</a:t>
            </a: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438" name="object 52"/>
          <p:cNvGrpSpPr/>
          <p:nvPr/>
        </p:nvGrpSpPr>
        <p:grpSpPr>
          <a:xfrm>
            <a:off x="9240120" y="3660840"/>
            <a:ext cx="1155240" cy="474840"/>
            <a:chOff x="9240120" y="3660840"/>
            <a:chExt cx="1155240" cy="474840"/>
          </a:xfrm>
        </p:grpSpPr>
        <p:sp>
          <p:nvSpPr>
            <p:cNvPr id="439" name="object 53"/>
            <p:cNvSpPr/>
            <p:nvPr/>
          </p:nvSpPr>
          <p:spPr>
            <a:xfrm>
              <a:off x="9240120" y="3660840"/>
              <a:ext cx="1155240" cy="474840"/>
            </a:xfrm>
            <a:custGeom>
              <a:avLst/>
              <a:gdLst>
                <a:gd name="textAreaLeft" fmla="*/ 0 w 1155240"/>
                <a:gd name="textAreaRight" fmla="*/ 1157760 w 1155240"/>
                <a:gd name="textAreaTop" fmla="*/ 0 h 474840"/>
                <a:gd name="textAreaBottom" fmla="*/ 477360 h 474840"/>
              </a:gdLst>
              <a:ahLst/>
              <a:rect l="textAreaLeft" t="textAreaTop" r="textAreaRight" b="textAreaBottom"/>
              <a:pathLst>
                <a:path w="1157604" h="477520">
                  <a:moveTo>
                    <a:pt x="714200" y="0"/>
                  </a:moveTo>
                  <a:lnTo>
                    <a:pt x="669712" y="3256"/>
                  </a:lnTo>
                  <a:lnTo>
                    <a:pt x="630678" y="15632"/>
                  </a:lnTo>
                  <a:lnTo>
                    <a:pt x="602132" y="36165"/>
                  </a:lnTo>
                  <a:lnTo>
                    <a:pt x="594469" y="32291"/>
                  </a:lnTo>
                  <a:lnTo>
                    <a:pt x="586353" y="28703"/>
                  </a:lnTo>
                  <a:lnTo>
                    <a:pt x="577808" y="25449"/>
                  </a:lnTo>
                  <a:lnTo>
                    <a:pt x="568858" y="22576"/>
                  </a:lnTo>
                  <a:lnTo>
                    <a:pt x="514439" y="13467"/>
                  </a:lnTo>
                  <a:lnTo>
                    <a:pt x="459924" y="16670"/>
                  </a:lnTo>
                  <a:lnTo>
                    <a:pt x="411553" y="31113"/>
                  </a:lnTo>
                  <a:lnTo>
                    <a:pt x="375564" y="55723"/>
                  </a:lnTo>
                  <a:lnTo>
                    <a:pt x="348303" y="48448"/>
                  </a:lnTo>
                  <a:lnTo>
                    <a:pt x="319494" y="43816"/>
                  </a:lnTo>
                  <a:lnTo>
                    <a:pt x="289732" y="41900"/>
                  </a:lnTo>
                  <a:lnTo>
                    <a:pt x="259613" y="42769"/>
                  </a:lnTo>
                  <a:lnTo>
                    <a:pt x="204155" y="52192"/>
                  </a:lnTo>
                  <a:lnTo>
                    <a:pt x="158359" y="70211"/>
                  </a:lnTo>
                  <a:lnTo>
                    <a:pt x="124785" y="94935"/>
                  </a:lnTo>
                  <a:lnTo>
                    <a:pt x="104546" y="156942"/>
                  </a:lnTo>
                  <a:lnTo>
                    <a:pt x="103657" y="158466"/>
                  </a:lnTo>
                  <a:lnTo>
                    <a:pt x="52524" y="168578"/>
                  </a:lnTo>
                  <a:lnTo>
                    <a:pt x="15011" y="190597"/>
                  </a:lnTo>
                  <a:lnTo>
                    <a:pt x="0" y="215235"/>
                  </a:lnTo>
                  <a:lnTo>
                    <a:pt x="2835" y="240349"/>
                  </a:lnTo>
                  <a:lnTo>
                    <a:pt x="22173" y="263034"/>
                  </a:lnTo>
                  <a:lnTo>
                    <a:pt x="56667" y="280386"/>
                  </a:lnTo>
                  <a:lnTo>
                    <a:pt x="41382" y="291812"/>
                  </a:lnTo>
                  <a:lnTo>
                    <a:pt x="30966" y="304643"/>
                  </a:lnTo>
                  <a:lnTo>
                    <a:pt x="25717" y="318426"/>
                  </a:lnTo>
                  <a:lnTo>
                    <a:pt x="25933" y="332710"/>
                  </a:lnTo>
                  <a:lnTo>
                    <a:pt x="40354" y="357358"/>
                  </a:lnTo>
                  <a:lnTo>
                    <a:pt x="69574" y="376350"/>
                  </a:lnTo>
                  <a:lnTo>
                    <a:pt x="109390" y="387842"/>
                  </a:lnTo>
                  <a:lnTo>
                    <a:pt x="155600" y="389987"/>
                  </a:lnTo>
                  <a:lnTo>
                    <a:pt x="157124" y="391384"/>
                  </a:lnTo>
                  <a:lnTo>
                    <a:pt x="192538" y="416413"/>
                  </a:lnTo>
                  <a:lnTo>
                    <a:pt x="235883" y="434220"/>
                  </a:lnTo>
                  <a:lnTo>
                    <a:pt x="285204" y="445057"/>
                  </a:lnTo>
                  <a:lnTo>
                    <a:pt x="337784" y="448538"/>
                  </a:lnTo>
                  <a:lnTo>
                    <a:pt x="390908" y="444280"/>
                  </a:lnTo>
                  <a:lnTo>
                    <a:pt x="441858" y="431897"/>
                  </a:lnTo>
                  <a:lnTo>
                    <a:pt x="461392" y="445571"/>
                  </a:lnTo>
                  <a:lnTo>
                    <a:pt x="484594" y="457090"/>
                  </a:lnTo>
                  <a:lnTo>
                    <a:pt x="510938" y="466205"/>
                  </a:lnTo>
                  <a:lnTo>
                    <a:pt x="539902" y="472664"/>
                  </a:lnTo>
                  <a:lnTo>
                    <a:pt x="597364" y="477059"/>
                  </a:lnTo>
                  <a:lnTo>
                    <a:pt x="652369" y="471341"/>
                  </a:lnTo>
                  <a:lnTo>
                    <a:pt x="701212" y="456643"/>
                  </a:lnTo>
                  <a:lnTo>
                    <a:pt x="740184" y="434100"/>
                  </a:lnTo>
                  <a:lnTo>
                    <a:pt x="765581" y="404846"/>
                  </a:lnTo>
                  <a:lnTo>
                    <a:pt x="784490" y="410462"/>
                  </a:lnTo>
                  <a:lnTo>
                    <a:pt x="804459" y="414529"/>
                  </a:lnTo>
                  <a:lnTo>
                    <a:pt x="825214" y="417026"/>
                  </a:lnTo>
                  <a:lnTo>
                    <a:pt x="846480" y="417927"/>
                  </a:lnTo>
                  <a:lnTo>
                    <a:pt x="906984" y="411384"/>
                  </a:lnTo>
                  <a:lnTo>
                    <a:pt x="956558" y="393019"/>
                  </a:lnTo>
                  <a:lnTo>
                    <a:pt x="990177" y="365581"/>
                  </a:lnTo>
                  <a:lnTo>
                    <a:pt x="1002817" y="331821"/>
                  </a:lnTo>
                  <a:lnTo>
                    <a:pt x="1025683" y="329114"/>
                  </a:lnTo>
                  <a:lnTo>
                    <a:pt x="1068415" y="319033"/>
                  </a:lnTo>
                  <a:lnTo>
                    <a:pt x="1135183" y="281253"/>
                  </a:lnTo>
                  <a:lnTo>
                    <a:pt x="1157249" y="244238"/>
                  </a:lnTo>
                  <a:lnTo>
                    <a:pt x="1152931" y="205295"/>
                  </a:lnTo>
                  <a:lnTo>
                    <a:pt x="1121181" y="169007"/>
                  </a:lnTo>
                  <a:lnTo>
                    <a:pt x="1123848" y="165578"/>
                  </a:lnTo>
                  <a:lnTo>
                    <a:pt x="1126007" y="162022"/>
                  </a:lnTo>
                  <a:lnTo>
                    <a:pt x="1127785" y="158466"/>
                  </a:lnTo>
                  <a:lnTo>
                    <a:pt x="1131538" y="126654"/>
                  </a:lnTo>
                  <a:lnTo>
                    <a:pt x="1113895" y="97522"/>
                  </a:lnTo>
                  <a:lnTo>
                    <a:pt x="1078083" y="74223"/>
                  </a:lnTo>
                  <a:lnTo>
                    <a:pt x="1027328" y="59914"/>
                  </a:lnTo>
                  <a:lnTo>
                    <a:pt x="1021462" y="47763"/>
                  </a:lnTo>
                  <a:lnTo>
                    <a:pt x="983386" y="17242"/>
                  </a:lnTo>
                  <a:lnTo>
                    <a:pt x="938103" y="3266"/>
                  </a:lnTo>
                  <a:lnTo>
                    <a:pt x="888486" y="208"/>
                  </a:lnTo>
                  <a:lnTo>
                    <a:pt x="840440" y="7794"/>
                  </a:lnTo>
                  <a:lnTo>
                    <a:pt x="799871" y="25751"/>
                  </a:lnTo>
                  <a:lnTo>
                    <a:pt x="791198" y="20044"/>
                  </a:lnTo>
                  <a:lnTo>
                    <a:pt x="781440" y="14956"/>
                  </a:lnTo>
                  <a:lnTo>
                    <a:pt x="770707" y="10535"/>
                  </a:lnTo>
                  <a:lnTo>
                    <a:pt x="759104" y="6828"/>
                  </a:lnTo>
                  <a:lnTo>
                    <a:pt x="714200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40" name="object 54"/>
            <p:cNvSpPr/>
            <p:nvPr/>
          </p:nvSpPr>
          <p:spPr>
            <a:xfrm>
              <a:off x="9240120" y="3660840"/>
              <a:ext cx="1155240" cy="474840"/>
            </a:xfrm>
            <a:custGeom>
              <a:avLst/>
              <a:gdLst>
                <a:gd name="textAreaLeft" fmla="*/ 0 w 1155240"/>
                <a:gd name="textAreaRight" fmla="*/ 1157760 w 1155240"/>
                <a:gd name="textAreaTop" fmla="*/ 0 h 474840"/>
                <a:gd name="textAreaBottom" fmla="*/ 477360 h 474840"/>
              </a:gdLst>
              <a:ahLst/>
              <a:rect l="textAreaLeft" t="textAreaTop" r="textAreaRight" b="textAreaBottom"/>
              <a:pathLst>
                <a:path w="1157604" h="477520">
                  <a:moveTo>
                    <a:pt x="104546" y="156942"/>
                  </a:moveTo>
                  <a:lnTo>
                    <a:pt x="124785" y="94935"/>
                  </a:lnTo>
                  <a:lnTo>
                    <a:pt x="158359" y="70211"/>
                  </a:lnTo>
                  <a:lnTo>
                    <a:pt x="204155" y="52192"/>
                  </a:lnTo>
                  <a:lnTo>
                    <a:pt x="259613" y="42769"/>
                  </a:lnTo>
                  <a:lnTo>
                    <a:pt x="289732" y="41900"/>
                  </a:lnTo>
                  <a:lnTo>
                    <a:pt x="319494" y="43816"/>
                  </a:lnTo>
                  <a:lnTo>
                    <a:pt x="348303" y="48448"/>
                  </a:lnTo>
                  <a:lnTo>
                    <a:pt x="375564" y="55723"/>
                  </a:lnTo>
                  <a:lnTo>
                    <a:pt x="411553" y="31113"/>
                  </a:lnTo>
                  <a:lnTo>
                    <a:pt x="459924" y="16670"/>
                  </a:lnTo>
                  <a:lnTo>
                    <a:pt x="514439" y="13467"/>
                  </a:lnTo>
                  <a:lnTo>
                    <a:pt x="568858" y="22576"/>
                  </a:lnTo>
                  <a:lnTo>
                    <a:pt x="577808" y="25449"/>
                  </a:lnTo>
                  <a:lnTo>
                    <a:pt x="586353" y="28703"/>
                  </a:lnTo>
                  <a:lnTo>
                    <a:pt x="594469" y="32291"/>
                  </a:lnTo>
                  <a:lnTo>
                    <a:pt x="602132" y="36165"/>
                  </a:lnTo>
                  <a:lnTo>
                    <a:pt x="630678" y="15632"/>
                  </a:lnTo>
                  <a:lnTo>
                    <a:pt x="669712" y="3256"/>
                  </a:lnTo>
                  <a:lnTo>
                    <a:pt x="714200" y="0"/>
                  </a:lnTo>
                  <a:lnTo>
                    <a:pt x="759104" y="6828"/>
                  </a:lnTo>
                  <a:lnTo>
                    <a:pt x="770707" y="10535"/>
                  </a:lnTo>
                  <a:lnTo>
                    <a:pt x="781440" y="14956"/>
                  </a:lnTo>
                  <a:lnTo>
                    <a:pt x="791198" y="20044"/>
                  </a:lnTo>
                  <a:lnTo>
                    <a:pt x="799871" y="25751"/>
                  </a:lnTo>
                  <a:lnTo>
                    <a:pt x="840440" y="7794"/>
                  </a:lnTo>
                  <a:lnTo>
                    <a:pt x="888486" y="208"/>
                  </a:lnTo>
                  <a:lnTo>
                    <a:pt x="938103" y="3266"/>
                  </a:lnTo>
                  <a:lnTo>
                    <a:pt x="983386" y="17242"/>
                  </a:lnTo>
                  <a:lnTo>
                    <a:pt x="999253" y="26177"/>
                  </a:lnTo>
                  <a:lnTo>
                    <a:pt x="1012025" y="36435"/>
                  </a:lnTo>
                  <a:lnTo>
                    <a:pt x="1021462" y="47763"/>
                  </a:lnTo>
                  <a:lnTo>
                    <a:pt x="1027328" y="59914"/>
                  </a:lnTo>
                  <a:lnTo>
                    <a:pt x="1078083" y="74223"/>
                  </a:lnTo>
                  <a:lnTo>
                    <a:pt x="1113895" y="97522"/>
                  </a:lnTo>
                  <a:lnTo>
                    <a:pt x="1131538" y="126654"/>
                  </a:lnTo>
                  <a:lnTo>
                    <a:pt x="1127785" y="158466"/>
                  </a:lnTo>
                  <a:lnTo>
                    <a:pt x="1126007" y="162022"/>
                  </a:lnTo>
                  <a:lnTo>
                    <a:pt x="1123848" y="165578"/>
                  </a:lnTo>
                  <a:lnTo>
                    <a:pt x="1121181" y="169007"/>
                  </a:lnTo>
                  <a:lnTo>
                    <a:pt x="1152931" y="205295"/>
                  </a:lnTo>
                  <a:lnTo>
                    <a:pt x="1157249" y="244238"/>
                  </a:lnTo>
                  <a:lnTo>
                    <a:pt x="1135183" y="281253"/>
                  </a:lnTo>
                  <a:lnTo>
                    <a:pt x="1087780" y="311755"/>
                  </a:lnTo>
                  <a:lnTo>
                    <a:pt x="1047632" y="324836"/>
                  </a:lnTo>
                  <a:lnTo>
                    <a:pt x="1002817" y="331821"/>
                  </a:lnTo>
                  <a:lnTo>
                    <a:pt x="990177" y="365581"/>
                  </a:lnTo>
                  <a:lnTo>
                    <a:pt x="956558" y="393019"/>
                  </a:lnTo>
                  <a:lnTo>
                    <a:pt x="906984" y="411384"/>
                  </a:lnTo>
                  <a:lnTo>
                    <a:pt x="846480" y="417927"/>
                  </a:lnTo>
                  <a:lnTo>
                    <a:pt x="825214" y="417026"/>
                  </a:lnTo>
                  <a:lnTo>
                    <a:pt x="804459" y="414529"/>
                  </a:lnTo>
                  <a:lnTo>
                    <a:pt x="784490" y="410462"/>
                  </a:lnTo>
                  <a:lnTo>
                    <a:pt x="765581" y="404846"/>
                  </a:lnTo>
                  <a:lnTo>
                    <a:pt x="740184" y="434100"/>
                  </a:lnTo>
                  <a:lnTo>
                    <a:pt x="701212" y="456643"/>
                  </a:lnTo>
                  <a:lnTo>
                    <a:pt x="652369" y="471341"/>
                  </a:lnTo>
                  <a:lnTo>
                    <a:pt x="597364" y="477059"/>
                  </a:lnTo>
                  <a:lnTo>
                    <a:pt x="539902" y="472664"/>
                  </a:lnTo>
                  <a:lnTo>
                    <a:pt x="510938" y="466205"/>
                  </a:lnTo>
                  <a:lnTo>
                    <a:pt x="484594" y="457090"/>
                  </a:lnTo>
                  <a:lnTo>
                    <a:pt x="461392" y="445571"/>
                  </a:lnTo>
                  <a:lnTo>
                    <a:pt x="441858" y="431897"/>
                  </a:lnTo>
                  <a:lnTo>
                    <a:pt x="390908" y="444280"/>
                  </a:lnTo>
                  <a:lnTo>
                    <a:pt x="337784" y="448538"/>
                  </a:lnTo>
                  <a:lnTo>
                    <a:pt x="285204" y="445057"/>
                  </a:lnTo>
                  <a:lnTo>
                    <a:pt x="235883" y="434220"/>
                  </a:lnTo>
                  <a:lnTo>
                    <a:pt x="192538" y="416413"/>
                  </a:lnTo>
                  <a:lnTo>
                    <a:pt x="157886" y="392019"/>
                  </a:lnTo>
                  <a:lnTo>
                    <a:pt x="157124" y="391384"/>
                  </a:lnTo>
                  <a:lnTo>
                    <a:pt x="156362" y="390622"/>
                  </a:lnTo>
                  <a:lnTo>
                    <a:pt x="155600" y="389987"/>
                  </a:lnTo>
                  <a:lnTo>
                    <a:pt x="109390" y="387842"/>
                  </a:lnTo>
                  <a:lnTo>
                    <a:pt x="69574" y="376350"/>
                  </a:lnTo>
                  <a:lnTo>
                    <a:pt x="25933" y="332710"/>
                  </a:lnTo>
                  <a:lnTo>
                    <a:pt x="25717" y="318426"/>
                  </a:lnTo>
                  <a:lnTo>
                    <a:pt x="30966" y="304643"/>
                  </a:lnTo>
                  <a:lnTo>
                    <a:pt x="41382" y="291812"/>
                  </a:lnTo>
                  <a:lnTo>
                    <a:pt x="56667" y="280386"/>
                  </a:lnTo>
                  <a:lnTo>
                    <a:pt x="22173" y="263034"/>
                  </a:lnTo>
                  <a:lnTo>
                    <a:pt x="2835" y="240349"/>
                  </a:lnTo>
                  <a:lnTo>
                    <a:pt x="0" y="215235"/>
                  </a:lnTo>
                  <a:lnTo>
                    <a:pt x="15011" y="190597"/>
                  </a:lnTo>
                  <a:lnTo>
                    <a:pt x="31595" y="178272"/>
                  </a:lnTo>
                  <a:lnTo>
                    <a:pt x="52524" y="168578"/>
                  </a:lnTo>
                  <a:lnTo>
                    <a:pt x="76858" y="161861"/>
                  </a:lnTo>
                  <a:lnTo>
                    <a:pt x="103657" y="158466"/>
                  </a:lnTo>
                  <a:lnTo>
                    <a:pt x="104546" y="156942"/>
                  </a:lnTo>
                  <a:close/>
                </a:path>
                <a:path w="1157604" h="477520">
                  <a:moveTo>
                    <a:pt x="125882" y="287371"/>
                  </a:moveTo>
                  <a:lnTo>
                    <a:pt x="108140" y="287377"/>
                  </a:lnTo>
                  <a:lnTo>
                    <a:pt x="90719" y="285894"/>
                  </a:lnTo>
                  <a:lnTo>
                    <a:pt x="73894" y="282959"/>
                  </a:lnTo>
                  <a:lnTo>
                    <a:pt x="57937" y="278608"/>
                  </a:lnTo>
                </a:path>
                <a:path w="1157604" h="477520">
                  <a:moveTo>
                    <a:pt x="185826" y="383637"/>
                  </a:moveTo>
                  <a:lnTo>
                    <a:pt x="178593" y="385113"/>
                  </a:lnTo>
                  <a:lnTo>
                    <a:pt x="171205" y="386304"/>
                  </a:lnTo>
                  <a:lnTo>
                    <a:pt x="163699" y="387209"/>
                  </a:lnTo>
                  <a:lnTo>
                    <a:pt x="156108" y="387828"/>
                  </a:lnTo>
                </a:path>
                <a:path w="1157604" h="477520">
                  <a:moveTo>
                    <a:pt x="441858" y="429992"/>
                  </a:moveTo>
                  <a:lnTo>
                    <a:pt x="436667" y="425350"/>
                  </a:lnTo>
                  <a:lnTo>
                    <a:pt x="431952" y="420578"/>
                  </a:lnTo>
                  <a:lnTo>
                    <a:pt x="427714" y="415686"/>
                  </a:lnTo>
                  <a:lnTo>
                    <a:pt x="423951" y="410688"/>
                  </a:lnTo>
                </a:path>
                <a:path w="1157604" h="477520">
                  <a:moveTo>
                    <a:pt x="772947" y="381986"/>
                  </a:moveTo>
                  <a:lnTo>
                    <a:pt x="771804" y="389225"/>
                  </a:lnTo>
                  <a:lnTo>
                    <a:pt x="769518" y="396210"/>
                  </a:lnTo>
                  <a:lnTo>
                    <a:pt x="765708" y="403068"/>
                  </a:lnTo>
                </a:path>
                <a:path w="1157604" h="477520">
                  <a:moveTo>
                    <a:pt x="915060" y="251811"/>
                  </a:moveTo>
                  <a:lnTo>
                    <a:pt x="951408" y="265578"/>
                  </a:lnTo>
                  <a:lnTo>
                    <a:pt x="978957" y="284132"/>
                  </a:lnTo>
                  <a:lnTo>
                    <a:pt x="996338" y="306210"/>
                  </a:lnTo>
                  <a:lnTo>
                    <a:pt x="1002182" y="330551"/>
                  </a:lnTo>
                </a:path>
                <a:path w="1157604" h="477520">
                  <a:moveTo>
                    <a:pt x="1120673" y="167864"/>
                  </a:moveTo>
                  <a:lnTo>
                    <a:pt x="1113280" y="176166"/>
                  </a:lnTo>
                  <a:lnTo>
                    <a:pt x="1104290" y="183897"/>
                  </a:lnTo>
                  <a:lnTo>
                    <a:pt x="1093777" y="191009"/>
                  </a:lnTo>
                  <a:lnTo>
                    <a:pt x="1081811" y="197455"/>
                  </a:lnTo>
                </a:path>
                <a:path w="1157604" h="477520">
                  <a:moveTo>
                    <a:pt x="1027582" y="58263"/>
                  </a:moveTo>
                  <a:lnTo>
                    <a:pt x="1028979" y="62835"/>
                  </a:lnTo>
                  <a:lnTo>
                    <a:pt x="1029741" y="67534"/>
                  </a:lnTo>
                  <a:lnTo>
                    <a:pt x="1029614" y="72233"/>
                  </a:lnTo>
                </a:path>
                <a:path w="1157604" h="477520">
                  <a:moveTo>
                    <a:pt x="779678" y="42007"/>
                  </a:moveTo>
                  <a:lnTo>
                    <a:pt x="783774" y="37244"/>
                  </a:lnTo>
                  <a:lnTo>
                    <a:pt x="788441" y="32672"/>
                  </a:lnTo>
                  <a:lnTo>
                    <a:pt x="793680" y="28291"/>
                  </a:lnTo>
                  <a:lnTo>
                    <a:pt x="799490" y="24100"/>
                  </a:lnTo>
                </a:path>
                <a:path w="1157604" h="477520">
                  <a:moveTo>
                    <a:pt x="593623" y="50389"/>
                  </a:moveTo>
                  <a:lnTo>
                    <a:pt x="595655" y="45055"/>
                  </a:lnTo>
                  <a:lnTo>
                    <a:pt x="598957" y="39975"/>
                  </a:lnTo>
                  <a:lnTo>
                    <a:pt x="603275" y="35149"/>
                  </a:lnTo>
                </a:path>
                <a:path w="1157604" h="477520">
                  <a:moveTo>
                    <a:pt x="375437" y="55596"/>
                  </a:moveTo>
                  <a:lnTo>
                    <a:pt x="384696" y="58884"/>
                  </a:lnTo>
                  <a:lnTo>
                    <a:pt x="393598" y="62470"/>
                  </a:lnTo>
                  <a:lnTo>
                    <a:pt x="402119" y="66365"/>
                  </a:lnTo>
                  <a:lnTo>
                    <a:pt x="410235" y="70582"/>
                  </a:lnTo>
                </a:path>
                <a:path w="1157604" h="477520">
                  <a:moveTo>
                    <a:pt x="110642" y="172690"/>
                  </a:moveTo>
                  <a:lnTo>
                    <a:pt x="107975" y="167483"/>
                  </a:lnTo>
                  <a:lnTo>
                    <a:pt x="105816" y="162276"/>
                  </a:lnTo>
                  <a:lnTo>
                    <a:pt x="104546" y="156942"/>
                  </a:lnTo>
                </a:path>
              </a:pathLst>
            </a:custGeom>
            <a:noFill/>
            <a:ln w="12192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441" name="object 55"/>
          <p:cNvSpPr/>
          <p:nvPr/>
        </p:nvSpPr>
        <p:spPr>
          <a:xfrm>
            <a:off x="9493920" y="3781800"/>
            <a:ext cx="56772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78120" indent="-65880" defTabSz="914400">
              <a:lnSpc>
                <a:spcPts val="601"/>
              </a:lnSpc>
              <a:spcBef>
                <a:spcPts val="218"/>
              </a:spcBef>
              <a:tabLst>
                <a:tab algn="l" pos="0"/>
              </a:tabLst>
            </a:pPr>
            <a:r>
              <a:rPr b="0" lang="en-US" sz="600" spc="-1" strike="noStrike">
                <a:solidFill>
                  <a:srgbClr val="404040"/>
                </a:solidFill>
                <a:latin typeface="맑은 고딕"/>
              </a:rPr>
              <a:t>Legacy Sys</a:t>
            </a: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t</a:t>
            </a:r>
            <a:r>
              <a:rPr b="0" lang="en-US" sz="600" spc="-1" strike="noStrike">
                <a:solidFill>
                  <a:srgbClr val="404040"/>
                </a:solidFill>
                <a:latin typeface="맑은 고딕"/>
              </a:rPr>
              <a:t>ems  </a:t>
            </a: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(MES/ERP…)</a:t>
            </a: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42" name="object 56"/>
          <p:cNvSpPr/>
          <p:nvPr/>
        </p:nvSpPr>
        <p:spPr>
          <a:xfrm>
            <a:off x="8808480" y="4134600"/>
            <a:ext cx="1045800" cy="368280"/>
          </a:xfrm>
          <a:custGeom>
            <a:avLst/>
            <a:gdLst>
              <a:gd name="textAreaLeft" fmla="*/ 0 w 1045800"/>
              <a:gd name="textAreaRight" fmla="*/ 1048320 w 1045800"/>
              <a:gd name="textAreaTop" fmla="*/ 0 h 368280"/>
              <a:gd name="textAreaBottom" fmla="*/ 370800 h 368280"/>
            </a:gdLst>
            <a:ahLst/>
            <a:rect l="textAreaLeft" t="textAreaTop" r="textAreaRight" b="textAreaBottom"/>
            <a:pathLst>
              <a:path w="1048384" h="370839">
                <a:moveTo>
                  <a:pt x="1003680" y="178943"/>
                </a:moveTo>
                <a:lnTo>
                  <a:pt x="0" y="178943"/>
                </a:lnTo>
                <a:lnTo>
                  <a:pt x="0" y="370586"/>
                </a:lnTo>
                <a:lnTo>
                  <a:pt x="12700" y="370586"/>
                </a:lnTo>
                <a:lnTo>
                  <a:pt x="12700" y="191643"/>
                </a:lnTo>
                <a:lnTo>
                  <a:pt x="6350" y="191643"/>
                </a:lnTo>
                <a:lnTo>
                  <a:pt x="12700" y="185293"/>
                </a:lnTo>
                <a:lnTo>
                  <a:pt x="1003680" y="185293"/>
                </a:lnTo>
                <a:lnTo>
                  <a:pt x="1003680" y="178943"/>
                </a:lnTo>
                <a:close/>
              </a:path>
              <a:path w="1048384" h="370839">
                <a:moveTo>
                  <a:pt x="12700" y="185293"/>
                </a:moveTo>
                <a:lnTo>
                  <a:pt x="6350" y="191643"/>
                </a:lnTo>
                <a:lnTo>
                  <a:pt x="12700" y="191643"/>
                </a:lnTo>
                <a:lnTo>
                  <a:pt x="12700" y="185293"/>
                </a:lnTo>
                <a:close/>
              </a:path>
              <a:path w="1048384" h="370839">
                <a:moveTo>
                  <a:pt x="1016380" y="178943"/>
                </a:moveTo>
                <a:lnTo>
                  <a:pt x="1010030" y="178943"/>
                </a:lnTo>
                <a:lnTo>
                  <a:pt x="1003680" y="185293"/>
                </a:lnTo>
                <a:lnTo>
                  <a:pt x="12700" y="185293"/>
                </a:lnTo>
                <a:lnTo>
                  <a:pt x="12700" y="191643"/>
                </a:lnTo>
                <a:lnTo>
                  <a:pt x="1016380" y="191643"/>
                </a:lnTo>
                <a:lnTo>
                  <a:pt x="1016380" y="178943"/>
                </a:lnTo>
                <a:close/>
              </a:path>
              <a:path w="1048384" h="370839">
                <a:moveTo>
                  <a:pt x="1016380" y="63500"/>
                </a:moveTo>
                <a:lnTo>
                  <a:pt x="1003680" y="63500"/>
                </a:lnTo>
                <a:lnTo>
                  <a:pt x="1003680" y="185293"/>
                </a:lnTo>
                <a:lnTo>
                  <a:pt x="1010030" y="178943"/>
                </a:lnTo>
                <a:lnTo>
                  <a:pt x="1016380" y="178943"/>
                </a:lnTo>
                <a:lnTo>
                  <a:pt x="1016380" y="63500"/>
                </a:lnTo>
                <a:close/>
              </a:path>
              <a:path w="1048384" h="370839">
                <a:moveTo>
                  <a:pt x="1010030" y="0"/>
                </a:moveTo>
                <a:lnTo>
                  <a:pt x="971930" y="76200"/>
                </a:lnTo>
                <a:lnTo>
                  <a:pt x="1003680" y="76200"/>
                </a:lnTo>
                <a:lnTo>
                  <a:pt x="1003680" y="63500"/>
                </a:lnTo>
                <a:lnTo>
                  <a:pt x="1041780" y="63500"/>
                </a:lnTo>
                <a:lnTo>
                  <a:pt x="1010030" y="0"/>
                </a:lnTo>
                <a:close/>
              </a:path>
              <a:path w="1048384" h="370839">
                <a:moveTo>
                  <a:pt x="1041780" y="63500"/>
                </a:moveTo>
                <a:lnTo>
                  <a:pt x="1016380" y="63500"/>
                </a:lnTo>
                <a:lnTo>
                  <a:pt x="1016380" y="76200"/>
                </a:lnTo>
                <a:lnTo>
                  <a:pt x="1048130" y="76200"/>
                </a:lnTo>
                <a:lnTo>
                  <a:pt x="1041780" y="63500"/>
                </a:lnTo>
                <a:close/>
              </a:path>
            </a:pathLst>
          </a:custGeom>
          <a:solidFill>
            <a:srgbClr val="5b9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3" name="object 57"/>
          <p:cNvSpPr/>
          <p:nvPr/>
        </p:nvSpPr>
        <p:spPr>
          <a:xfrm>
            <a:off x="8427600" y="4191120"/>
            <a:ext cx="784080" cy="143280"/>
          </a:xfrm>
          <a:prstGeom prst="rect">
            <a:avLst/>
          </a:prstGeom>
          <a:solidFill>
            <a:srgbClr val="deebf7"/>
          </a:solidFill>
          <a:ln w="12192">
            <a:solidFill>
              <a:srgbClr val="5858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2200" bIns="0" anchor="t">
            <a:spAutoFit/>
          </a:bodyPr>
          <a:p>
            <a:pPr marL="253440" defTabSz="914400">
              <a:lnSpc>
                <a:spcPct val="100000"/>
              </a:lnSpc>
              <a:spcBef>
                <a:spcPts val="408"/>
              </a:spcBef>
            </a:pPr>
            <a:r>
              <a:rPr b="0" lang="en-US" sz="600" spc="-7" strike="noStrike">
                <a:solidFill>
                  <a:srgbClr val="404040"/>
                </a:solidFill>
                <a:latin typeface="맑은 고딕"/>
              </a:rPr>
              <a:t>UbiGEM</a:t>
            </a: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44" name="object 58"/>
          <p:cNvSpPr/>
          <p:nvPr/>
        </p:nvSpPr>
        <p:spPr>
          <a:xfrm>
            <a:off x="4056840" y="3464280"/>
            <a:ext cx="3732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3080" bIns="0" anchor="t">
            <a:spAutoFit/>
          </a:bodyPr>
          <a:p>
            <a:pPr marL="233640" indent="-221040" defTabSz="914400">
              <a:lnSpc>
                <a:spcPct val="100000"/>
              </a:lnSpc>
              <a:spcBef>
                <a:spcPts val="575"/>
              </a:spcBef>
              <a:buClr>
                <a:srgbClr val="ff0000"/>
              </a:buClr>
              <a:buSzPct val="118000"/>
              <a:buFont typeface="Wingdings" charset="2"/>
              <a:buChar char=""/>
              <a:tabLst>
                <a:tab algn="l" pos="233640"/>
              </a:tabLst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Monitoring</a:t>
            </a:r>
            <a:r>
              <a:rPr b="0" lang="en-US" sz="11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&amp;</a:t>
            </a:r>
            <a:r>
              <a:rPr b="0" lang="en-US" sz="11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Control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lvl="1" marL="294120" indent="-96480" defTabSz="914400">
              <a:lnSpc>
                <a:spcPct val="100000"/>
              </a:lnSpc>
              <a:spcBef>
                <a:spcPts val="791"/>
              </a:spcBef>
              <a:buClr>
                <a:srgbClr val="ff0000"/>
              </a:buClr>
              <a:buSzPct val="118000"/>
              <a:buFont typeface="Arial"/>
              <a:buChar char="•"/>
              <a:tabLst>
                <a:tab algn="l" pos="294120"/>
              </a:tabLst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Monitoring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: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장비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상태에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대한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실시간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모니터링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lvl="1" marL="294120" indent="-96480" defTabSz="914400">
              <a:lnSpc>
                <a:spcPct val="100000"/>
              </a:lnSpc>
              <a:buClr>
                <a:srgbClr val="ff0000"/>
              </a:buClr>
              <a:buSzPct val="118000"/>
              <a:buFont typeface="Arial"/>
              <a:buChar char="•"/>
              <a:tabLst>
                <a:tab algn="l" pos="294120"/>
              </a:tabLst>
            </a:pP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Control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 :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Online/Offline/</a:t>
            </a:r>
            <a:r>
              <a:rPr b="0" lang="ko-KR" sz="1100" spc="-7" strike="noStrike">
                <a:solidFill>
                  <a:srgbClr val="585858"/>
                </a:solidFill>
                <a:latin typeface="맑은 고딕"/>
              </a:rPr>
              <a:t>초기화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/</a:t>
            </a:r>
            <a:r>
              <a:rPr b="0" lang="ko-KR" sz="1100" spc="-7" strike="noStrike">
                <a:solidFill>
                  <a:srgbClr val="585858"/>
                </a:solidFill>
                <a:latin typeface="맑은 고딕"/>
              </a:rPr>
              <a:t>재시작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등의 명령 전달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lvl="1" marL="294120" indent="-96480" defTabSz="914400">
              <a:lnSpc>
                <a:spcPct val="100000"/>
              </a:lnSpc>
              <a:buClr>
                <a:srgbClr val="ff0000"/>
              </a:buClr>
              <a:buSzPct val="118000"/>
              <a:buFont typeface="Arial"/>
              <a:buChar char="•"/>
              <a:tabLst>
                <a:tab algn="l" pos="294120"/>
              </a:tabLst>
            </a:pP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Legacy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 I/F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: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UbiGEM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을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통한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SECS/GEM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Interface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제공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45" name="TextBox 452"/>
          <p:cNvSpPr/>
          <p:nvPr/>
        </p:nvSpPr>
        <p:spPr>
          <a:xfrm>
            <a:off x="11570760" y="6552000"/>
            <a:ext cx="5778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8/19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684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4.2 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공장자동화</a:t>
            </a:r>
            <a:r>
              <a:rPr b="1" lang="en-US" sz="2000" spc="-35" strike="noStrike">
                <a:solidFill>
                  <a:schemeClr val="lt1"/>
                </a:solidFill>
                <a:latin typeface="맑은 고딕"/>
              </a:rPr>
              <a:t> </a:t>
            </a:r>
            <a:r>
              <a:rPr b="1" lang="en-US" sz="2000" spc="-7" strike="noStrike">
                <a:solidFill>
                  <a:schemeClr val="lt1"/>
                </a:solidFill>
                <a:latin typeface="맑은 고딕"/>
              </a:rPr>
              <a:t>Solutions – ESMS Solution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47" name="object 3"/>
          <p:cNvSpPr/>
          <p:nvPr/>
        </p:nvSpPr>
        <p:spPr>
          <a:xfrm>
            <a:off x="478080" y="668880"/>
            <a:ext cx="9871920" cy="12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2400" spc="-1" strike="noStrike">
                <a:solidFill>
                  <a:srgbClr val="006fc0"/>
                </a:solidFill>
                <a:latin typeface="맑은 고딕"/>
              </a:rPr>
              <a:t>ESMS Solution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Energy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Saving</a:t>
            </a:r>
            <a:r>
              <a:rPr b="1" lang="en-US" sz="14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&amp;</a:t>
            </a:r>
            <a:r>
              <a:rPr b="1" lang="en-US" sz="14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Management</a:t>
            </a:r>
            <a:r>
              <a:rPr b="1" lang="en-US" sz="14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Solution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468000" indent="-183600" defTabSz="914400">
              <a:lnSpc>
                <a:spcPct val="100000"/>
              </a:lnSpc>
              <a:spcBef>
                <a:spcPts val="2645"/>
              </a:spcBef>
              <a:buClr>
                <a:srgbClr val="006fc0"/>
              </a:buClr>
              <a:buFont typeface="Arial"/>
              <a:buChar char="•"/>
              <a:tabLst>
                <a:tab algn="l" pos="468720"/>
              </a:tabLst>
            </a:pPr>
            <a:r>
              <a:rPr b="1" lang="en-US" sz="2000" spc="-1" strike="noStrike">
                <a:solidFill>
                  <a:srgbClr val="006fc0"/>
                </a:solidFill>
                <a:latin typeface="맑은 고딕"/>
              </a:rPr>
              <a:t>UbiESS</a:t>
            </a:r>
            <a:r>
              <a:rPr b="1" lang="en-US" sz="2000" spc="-41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Energy</a:t>
            </a:r>
            <a:r>
              <a:rPr b="1" lang="en-US" sz="14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Saving</a:t>
            </a:r>
            <a:r>
              <a:rPr b="1" lang="en-US" sz="14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Solution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285120" defTabSz="914400">
              <a:lnSpc>
                <a:spcPct val="100000"/>
              </a:lnSpc>
              <a:spcBef>
                <a:spcPts val="11"/>
              </a:spcBef>
              <a:tabLst>
                <a:tab algn="l" pos="468720"/>
              </a:tabLst>
            </a:pP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   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외부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전력 계통으로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부터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,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내부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전력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사용에 탄력적으로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충전과 방전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과정을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통해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peak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전력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사용을 낮추는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등 종합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에너지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관리 솔루션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48" name="object 4"/>
          <p:cNvSpPr/>
          <p:nvPr/>
        </p:nvSpPr>
        <p:spPr>
          <a:xfrm>
            <a:off x="371880" y="737640"/>
            <a:ext cx="43200" cy="302400"/>
          </a:xfrm>
          <a:custGeom>
            <a:avLst/>
            <a:gdLst>
              <a:gd name="textAreaLeft" fmla="*/ 0 w 43200"/>
              <a:gd name="textAreaRight" fmla="*/ 45720 w 43200"/>
              <a:gd name="textAreaTop" fmla="*/ 0 h 302400"/>
              <a:gd name="textAreaBottom" fmla="*/ 304920 h 302400"/>
            </a:gdLst>
            <a:ahLst/>
            <a:rect l="textAreaLeft" t="textAreaTop" r="textAreaRight" b="textAreaBottom"/>
            <a:pathLst>
              <a:path w="45720" h="304800">
                <a:moveTo>
                  <a:pt x="45720" y="0"/>
                </a:moveTo>
                <a:lnTo>
                  <a:pt x="0" y="0"/>
                </a:lnTo>
                <a:lnTo>
                  <a:pt x="0" y="304800"/>
                </a:lnTo>
                <a:lnTo>
                  <a:pt x="45720" y="304800"/>
                </a:lnTo>
                <a:lnTo>
                  <a:pt x="4572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449" name="object 5"/>
          <p:cNvGrpSpPr/>
          <p:nvPr/>
        </p:nvGrpSpPr>
        <p:grpSpPr>
          <a:xfrm>
            <a:off x="537840" y="2163960"/>
            <a:ext cx="6375240" cy="3504240"/>
            <a:chOff x="537840" y="2163960"/>
            <a:chExt cx="6375240" cy="3504240"/>
          </a:xfrm>
        </p:grpSpPr>
        <p:pic>
          <p:nvPicPr>
            <p:cNvPr id="450" name="object 6" descr=""/>
            <p:cNvPicPr/>
            <p:nvPr/>
          </p:nvPicPr>
          <p:blipFill>
            <a:blip r:embed="rId1"/>
            <a:stretch/>
          </p:blipFill>
          <p:spPr>
            <a:xfrm>
              <a:off x="537840" y="2257200"/>
              <a:ext cx="3127320" cy="168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1" name="object 7" descr=""/>
            <p:cNvPicPr/>
            <p:nvPr/>
          </p:nvPicPr>
          <p:blipFill>
            <a:blip r:embed="rId2"/>
            <a:stretch/>
          </p:blipFill>
          <p:spPr>
            <a:xfrm>
              <a:off x="537840" y="3972960"/>
              <a:ext cx="3142080" cy="169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2" name="object 8" descr=""/>
            <p:cNvPicPr/>
            <p:nvPr/>
          </p:nvPicPr>
          <p:blipFill>
            <a:blip r:embed="rId3"/>
            <a:stretch/>
          </p:blipFill>
          <p:spPr>
            <a:xfrm>
              <a:off x="3686400" y="2163960"/>
              <a:ext cx="3226680" cy="35042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53" name="object 9" descr=""/>
          <p:cNvPicPr/>
          <p:nvPr/>
        </p:nvPicPr>
        <p:blipFill>
          <a:blip r:embed="rId4"/>
          <a:stretch/>
        </p:blipFill>
        <p:spPr>
          <a:xfrm>
            <a:off x="8543520" y="2163960"/>
            <a:ext cx="3274200" cy="2737800"/>
          </a:xfrm>
          <a:prstGeom prst="rect">
            <a:avLst/>
          </a:prstGeom>
          <a:ln w="0">
            <a:noFill/>
          </a:ln>
        </p:spPr>
      </p:pic>
      <p:pic>
        <p:nvPicPr>
          <p:cNvPr id="454" name="object 10" descr=""/>
          <p:cNvPicPr/>
          <p:nvPr/>
        </p:nvPicPr>
        <p:blipFill>
          <a:blip r:embed="rId5"/>
          <a:stretch/>
        </p:blipFill>
        <p:spPr>
          <a:xfrm>
            <a:off x="8543520" y="4960800"/>
            <a:ext cx="3263400" cy="1247040"/>
          </a:xfrm>
          <a:prstGeom prst="rect">
            <a:avLst/>
          </a:prstGeom>
          <a:ln w="0">
            <a:noFill/>
          </a:ln>
        </p:spPr>
      </p:pic>
      <p:sp>
        <p:nvSpPr>
          <p:cNvPr id="455" name="object 11"/>
          <p:cNvSpPr/>
          <p:nvPr/>
        </p:nvSpPr>
        <p:spPr>
          <a:xfrm>
            <a:off x="3713400" y="5689800"/>
            <a:ext cx="281232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84680" indent="-172800" defTabSz="9144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  <a:tabLst>
                <a:tab algn="l" pos="185400"/>
              </a:tabLst>
            </a:pP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PMS: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운영</a:t>
            </a:r>
            <a:r>
              <a:rPr b="0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제어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,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PCS</a:t>
            </a:r>
            <a:r>
              <a:rPr b="0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및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BMS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에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지령</a:t>
            </a:r>
            <a:r>
              <a:rPr b="0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전달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5400"/>
              </a:tabLst>
            </a:pP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PCS:</a:t>
            </a:r>
            <a:r>
              <a:rPr b="0" lang="en-US" sz="1100" spc="-3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AC-DC</a:t>
            </a:r>
            <a:r>
              <a:rPr b="0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변환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,</a:t>
            </a:r>
            <a:r>
              <a:rPr b="0" lang="en-US" sz="1100" spc="-2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전력</a:t>
            </a:r>
            <a:r>
              <a:rPr b="0" lang="en-US" sz="1100" spc="-1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품질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제어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algn="l" pos="185400"/>
              </a:tabLst>
            </a:pP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BMS:</a:t>
            </a:r>
            <a:r>
              <a:rPr b="0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Battery</a:t>
            </a:r>
            <a:r>
              <a:rPr b="0" lang="en-US" sz="1100" spc="-5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모니터링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,</a:t>
            </a:r>
            <a:r>
              <a:rPr b="0" lang="en-US" sz="1100" spc="-3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전력</a:t>
            </a:r>
            <a:r>
              <a:rPr b="0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충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·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방전</a:t>
            </a:r>
            <a:r>
              <a:rPr b="0" lang="en-US" sz="1100" spc="-3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제어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185400"/>
              </a:tabLst>
            </a:pP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Battery:</a:t>
            </a:r>
            <a:r>
              <a:rPr b="0" lang="en-US" sz="1100" spc="-5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전력</a:t>
            </a:r>
            <a:r>
              <a:rPr b="0" lang="en-US" sz="1100" spc="-60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저장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456" name="object 12" descr=""/>
          <p:cNvPicPr/>
          <p:nvPr/>
        </p:nvPicPr>
        <p:blipFill>
          <a:blip r:embed="rId6"/>
          <a:stretch/>
        </p:blipFill>
        <p:spPr>
          <a:xfrm>
            <a:off x="6996600" y="2163960"/>
            <a:ext cx="1221120" cy="4039200"/>
          </a:xfrm>
          <a:prstGeom prst="rect">
            <a:avLst/>
          </a:prstGeom>
          <a:ln w="0">
            <a:noFill/>
          </a:ln>
        </p:spPr>
      </p:pic>
      <p:sp>
        <p:nvSpPr>
          <p:cNvPr id="457" name="object 13"/>
          <p:cNvSpPr/>
          <p:nvPr/>
        </p:nvSpPr>
        <p:spPr>
          <a:xfrm>
            <a:off x="7209720" y="3200400"/>
            <a:ext cx="274320" cy="187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 vert="vert270">
            <a:noAutofit/>
          </a:bodyPr>
          <a:p>
            <a:pPr marL="12600" defTabSz="914400">
              <a:lnSpc>
                <a:spcPct val="100000"/>
              </a:lnSpc>
              <a:spcBef>
                <a:spcPts val="261"/>
              </a:spcBef>
            </a:pPr>
            <a:r>
              <a:rPr b="0" lang="ko-KR" sz="1800" spc="-7" strike="noStrike">
                <a:solidFill>
                  <a:srgbClr val="585858"/>
                </a:solidFill>
                <a:latin typeface="맑은 고딕"/>
              </a:rPr>
              <a:t>구축</a:t>
            </a:r>
            <a:r>
              <a:rPr b="0" lang="en-US" sz="18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800" spc="-7" strike="noStrike">
                <a:solidFill>
                  <a:srgbClr val="585858"/>
                </a:solidFill>
                <a:latin typeface="맑은 고딕"/>
              </a:rPr>
              <a:t>시스템</a:t>
            </a:r>
            <a:r>
              <a:rPr b="0" lang="en-US" sz="18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585858"/>
                </a:solidFill>
                <a:latin typeface="맑은 고딕"/>
              </a:rPr>
              <a:t>예시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58" name="TextBox 465"/>
          <p:cNvSpPr/>
          <p:nvPr/>
        </p:nvSpPr>
        <p:spPr>
          <a:xfrm>
            <a:off x="11576880" y="6558120"/>
            <a:ext cx="547200" cy="29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9/19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object 2" descr=""/>
          <p:cNvPicPr/>
          <p:nvPr/>
        </p:nvPicPr>
        <p:blipFill>
          <a:blip r:embed="rId1"/>
          <a:stretch/>
        </p:blipFill>
        <p:spPr>
          <a:xfrm>
            <a:off x="4372200" y="3278160"/>
            <a:ext cx="770040" cy="700200"/>
          </a:xfrm>
          <a:prstGeom prst="rect">
            <a:avLst/>
          </a:prstGeom>
          <a:ln w="0">
            <a:noFill/>
          </a:ln>
        </p:spPr>
      </p:pic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450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4.2 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공장자동화</a:t>
            </a:r>
            <a:r>
              <a:rPr b="1" lang="en-US" sz="2000" spc="-35" strike="noStrike">
                <a:solidFill>
                  <a:schemeClr val="lt1"/>
                </a:solidFill>
                <a:latin typeface="맑은 고딕"/>
              </a:rPr>
              <a:t> </a:t>
            </a:r>
            <a:r>
              <a:rPr b="1" lang="en-US" sz="2000" spc="-7" strike="noStrike">
                <a:solidFill>
                  <a:schemeClr val="lt1"/>
                </a:solidFill>
                <a:latin typeface="맑은 고딕"/>
              </a:rPr>
              <a:t>Solutions - SmartFarm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61" name="object 4"/>
          <p:cNvSpPr/>
          <p:nvPr/>
        </p:nvSpPr>
        <p:spPr>
          <a:xfrm>
            <a:off x="388080" y="800640"/>
            <a:ext cx="1040112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95480" indent="-182880" defTabSz="9144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algn="l" pos="195480"/>
              </a:tabLst>
            </a:pPr>
            <a:r>
              <a:rPr b="1" lang="en-US" sz="2000" spc="-12" strike="noStrike">
                <a:solidFill>
                  <a:srgbClr val="006fc0"/>
                </a:solidFill>
                <a:latin typeface="맑은 고딕"/>
              </a:rPr>
              <a:t>UbiFarm</a:t>
            </a:r>
            <a:r>
              <a:rPr b="1" lang="en-US" sz="2000" spc="-35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Smart</a:t>
            </a:r>
            <a:r>
              <a:rPr b="1" lang="en-US" sz="1400" spc="-5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15" strike="noStrike">
                <a:solidFill>
                  <a:srgbClr val="585858"/>
                </a:solidFill>
                <a:latin typeface="맑은 고딕"/>
              </a:rPr>
              <a:t>Farm</a:t>
            </a:r>
            <a:r>
              <a:rPr b="1" lang="en-US" sz="14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solution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6"/>
              </a:spcBef>
              <a:tabLst>
                <a:tab algn="l" pos="195480"/>
              </a:tabLst>
            </a:pP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   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농장의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상황을 원격의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농장주가 실시간으로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모니터링하고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,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이상 발생시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push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메시지로 전달받아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,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CCTV</a:t>
            </a:r>
            <a:r>
              <a:rPr b="0" lang="ko-KR" sz="1200" spc="-12" strike="noStrike">
                <a:solidFill>
                  <a:srgbClr val="585858"/>
                </a:solidFill>
                <a:latin typeface="맑은 고딕"/>
              </a:rPr>
              <a:t>로</a:t>
            </a:r>
            <a:r>
              <a:rPr b="0" lang="en-US" sz="1200" spc="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영상을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보면서 원격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제어할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수 있는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62" name="object 5"/>
          <p:cNvSpPr/>
          <p:nvPr/>
        </p:nvSpPr>
        <p:spPr>
          <a:xfrm>
            <a:off x="2298240" y="5167080"/>
            <a:ext cx="129528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ko-KR" sz="1200" spc="-1" strike="noStrike">
                <a:solidFill>
                  <a:schemeClr val="dk1"/>
                </a:solidFill>
                <a:latin typeface="맑은 고딕"/>
              </a:rPr>
              <a:t>스마트팜</a:t>
            </a:r>
            <a:r>
              <a:rPr b="1" lang="en-US" sz="1200" spc="-9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200" spc="-1" strike="noStrike">
                <a:solidFill>
                  <a:schemeClr val="dk1"/>
                </a:solidFill>
                <a:latin typeface="맑은 고딕"/>
              </a:rPr>
              <a:t>컨트롤러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463" name="object 6"/>
          <p:cNvGrpSpPr/>
          <p:nvPr/>
        </p:nvGrpSpPr>
        <p:grpSpPr>
          <a:xfrm>
            <a:off x="521280" y="2442960"/>
            <a:ext cx="10263240" cy="4052880"/>
            <a:chOff x="521280" y="2442960"/>
            <a:chExt cx="10263240" cy="4052880"/>
          </a:xfrm>
        </p:grpSpPr>
        <p:pic>
          <p:nvPicPr>
            <p:cNvPr id="464" name="object 7" descr=""/>
            <p:cNvPicPr/>
            <p:nvPr/>
          </p:nvPicPr>
          <p:blipFill>
            <a:blip r:embed="rId2"/>
            <a:stretch/>
          </p:blipFill>
          <p:spPr>
            <a:xfrm>
              <a:off x="4704480" y="3727800"/>
              <a:ext cx="2358000" cy="2768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5" name="object 8" descr=""/>
            <p:cNvPicPr/>
            <p:nvPr/>
          </p:nvPicPr>
          <p:blipFill>
            <a:blip r:embed="rId3"/>
            <a:stretch/>
          </p:blipFill>
          <p:spPr>
            <a:xfrm>
              <a:off x="5635800" y="3773520"/>
              <a:ext cx="1078200" cy="194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6" name="object 9"/>
            <p:cNvSpPr/>
            <p:nvPr/>
          </p:nvSpPr>
          <p:spPr>
            <a:xfrm>
              <a:off x="6903720" y="3703320"/>
              <a:ext cx="1233720" cy="2044800"/>
            </a:xfrm>
            <a:custGeom>
              <a:avLst/>
              <a:gdLst>
                <a:gd name="textAreaLeft" fmla="*/ 0 w 1233720"/>
                <a:gd name="textAreaRight" fmla="*/ 1236240 w 1233720"/>
                <a:gd name="textAreaTop" fmla="*/ 0 h 2044800"/>
                <a:gd name="textAreaBottom" fmla="*/ 2047320 h 2044800"/>
              </a:gdLst>
              <a:ahLst/>
              <a:rect l="textAreaLeft" t="textAreaTop" r="textAreaRight" b="textAreaBottom"/>
              <a:pathLst>
                <a:path w="1236345" h="2047239">
                  <a:moveTo>
                    <a:pt x="1162303" y="0"/>
                  </a:moveTo>
                  <a:lnTo>
                    <a:pt x="73659" y="0"/>
                  </a:lnTo>
                  <a:lnTo>
                    <a:pt x="45005" y="5794"/>
                  </a:lnTo>
                  <a:lnTo>
                    <a:pt x="21589" y="21589"/>
                  </a:lnTo>
                  <a:lnTo>
                    <a:pt x="5794" y="45005"/>
                  </a:lnTo>
                  <a:lnTo>
                    <a:pt x="0" y="73659"/>
                  </a:lnTo>
                  <a:lnTo>
                    <a:pt x="0" y="1973046"/>
                  </a:lnTo>
                  <a:lnTo>
                    <a:pt x="5794" y="2001726"/>
                  </a:lnTo>
                  <a:lnTo>
                    <a:pt x="21590" y="2025148"/>
                  </a:lnTo>
                  <a:lnTo>
                    <a:pt x="45005" y="2040940"/>
                  </a:lnTo>
                  <a:lnTo>
                    <a:pt x="73659" y="2046731"/>
                  </a:lnTo>
                  <a:lnTo>
                    <a:pt x="1162303" y="2046731"/>
                  </a:lnTo>
                  <a:lnTo>
                    <a:pt x="1190958" y="2040940"/>
                  </a:lnTo>
                  <a:lnTo>
                    <a:pt x="1214374" y="2025148"/>
                  </a:lnTo>
                  <a:lnTo>
                    <a:pt x="1230169" y="2001726"/>
                  </a:lnTo>
                  <a:lnTo>
                    <a:pt x="1235963" y="1973046"/>
                  </a:lnTo>
                  <a:lnTo>
                    <a:pt x="1235963" y="73659"/>
                  </a:lnTo>
                  <a:lnTo>
                    <a:pt x="1230169" y="45005"/>
                  </a:lnTo>
                  <a:lnTo>
                    <a:pt x="1214374" y="21589"/>
                  </a:lnTo>
                  <a:lnTo>
                    <a:pt x="1190958" y="5794"/>
                  </a:lnTo>
                  <a:lnTo>
                    <a:pt x="1162303" y="0"/>
                  </a:lnTo>
                  <a:close/>
                </a:path>
              </a:pathLst>
            </a:custGeom>
            <a:solidFill>
              <a:srgbClr val="5858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467" name="object 10" descr=""/>
            <p:cNvPicPr/>
            <p:nvPr/>
          </p:nvPicPr>
          <p:blipFill>
            <a:blip r:embed="rId4"/>
            <a:stretch/>
          </p:blipFill>
          <p:spPr>
            <a:xfrm>
              <a:off x="6960240" y="3753720"/>
              <a:ext cx="1140120" cy="1946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8" name="object 11"/>
            <p:cNvSpPr/>
            <p:nvPr/>
          </p:nvSpPr>
          <p:spPr>
            <a:xfrm>
              <a:off x="8228160" y="3721680"/>
              <a:ext cx="1233720" cy="2042640"/>
            </a:xfrm>
            <a:custGeom>
              <a:avLst/>
              <a:gdLst>
                <a:gd name="textAreaLeft" fmla="*/ 0 w 1233720"/>
                <a:gd name="textAreaRight" fmla="*/ 1236240 w 1233720"/>
                <a:gd name="textAreaTop" fmla="*/ 0 h 2042640"/>
                <a:gd name="textAreaBottom" fmla="*/ 2045160 h 2042640"/>
              </a:gdLst>
              <a:ahLst/>
              <a:rect l="textAreaLeft" t="textAreaTop" r="textAreaRight" b="textAreaBottom"/>
              <a:pathLst>
                <a:path w="1236345" h="2045335">
                  <a:moveTo>
                    <a:pt x="1162303" y="0"/>
                  </a:moveTo>
                  <a:lnTo>
                    <a:pt x="73659" y="0"/>
                  </a:lnTo>
                  <a:lnTo>
                    <a:pt x="45005" y="5794"/>
                  </a:lnTo>
                  <a:lnTo>
                    <a:pt x="21589" y="21590"/>
                  </a:lnTo>
                  <a:lnTo>
                    <a:pt x="5794" y="45005"/>
                  </a:lnTo>
                  <a:lnTo>
                    <a:pt x="0" y="73660"/>
                  </a:lnTo>
                  <a:lnTo>
                    <a:pt x="0" y="1971522"/>
                  </a:lnTo>
                  <a:lnTo>
                    <a:pt x="5794" y="2000202"/>
                  </a:lnTo>
                  <a:lnTo>
                    <a:pt x="21590" y="2023624"/>
                  </a:lnTo>
                  <a:lnTo>
                    <a:pt x="45005" y="2039416"/>
                  </a:lnTo>
                  <a:lnTo>
                    <a:pt x="73659" y="2045208"/>
                  </a:lnTo>
                  <a:lnTo>
                    <a:pt x="1162303" y="2045208"/>
                  </a:lnTo>
                  <a:lnTo>
                    <a:pt x="1190958" y="2039416"/>
                  </a:lnTo>
                  <a:lnTo>
                    <a:pt x="1214374" y="2023624"/>
                  </a:lnTo>
                  <a:lnTo>
                    <a:pt x="1230169" y="2000202"/>
                  </a:lnTo>
                  <a:lnTo>
                    <a:pt x="1235964" y="1971522"/>
                  </a:lnTo>
                  <a:lnTo>
                    <a:pt x="1235964" y="73660"/>
                  </a:lnTo>
                  <a:lnTo>
                    <a:pt x="1230169" y="45005"/>
                  </a:lnTo>
                  <a:lnTo>
                    <a:pt x="1214374" y="21590"/>
                  </a:lnTo>
                  <a:lnTo>
                    <a:pt x="1190958" y="5794"/>
                  </a:lnTo>
                  <a:lnTo>
                    <a:pt x="1162303" y="0"/>
                  </a:lnTo>
                  <a:close/>
                </a:path>
              </a:pathLst>
            </a:custGeom>
            <a:solidFill>
              <a:srgbClr val="5858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469" name="object 12" descr=""/>
            <p:cNvPicPr/>
            <p:nvPr/>
          </p:nvPicPr>
          <p:blipFill>
            <a:blip r:embed="rId5"/>
            <a:stretch/>
          </p:blipFill>
          <p:spPr>
            <a:xfrm>
              <a:off x="8282880" y="3770280"/>
              <a:ext cx="1126440" cy="1945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0" name="object 13"/>
            <p:cNvSpPr/>
            <p:nvPr/>
          </p:nvSpPr>
          <p:spPr>
            <a:xfrm>
              <a:off x="9552600" y="3721680"/>
              <a:ext cx="1231920" cy="2042640"/>
            </a:xfrm>
            <a:custGeom>
              <a:avLst/>
              <a:gdLst>
                <a:gd name="textAreaLeft" fmla="*/ 0 w 1231920"/>
                <a:gd name="textAreaRight" fmla="*/ 1234440 w 1231920"/>
                <a:gd name="textAreaTop" fmla="*/ 0 h 2042640"/>
                <a:gd name="textAreaBottom" fmla="*/ 2045160 h 2042640"/>
              </a:gdLst>
              <a:ahLst/>
              <a:rect l="textAreaLeft" t="textAreaTop" r="textAreaRight" b="textAreaBottom"/>
              <a:pathLst>
                <a:path w="1234440" h="2045335">
                  <a:moveTo>
                    <a:pt x="1160779" y="0"/>
                  </a:moveTo>
                  <a:lnTo>
                    <a:pt x="73660" y="0"/>
                  </a:lnTo>
                  <a:lnTo>
                    <a:pt x="44952" y="5776"/>
                  </a:lnTo>
                  <a:lnTo>
                    <a:pt x="21542" y="21542"/>
                  </a:lnTo>
                  <a:lnTo>
                    <a:pt x="5776" y="44952"/>
                  </a:lnTo>
                  <a:lnTo>
                    <a:pt x="0" y="73660"/>
                  </a:lnTo>
                  <a:lnTo>
                    <a:pt x="0" y="1971611"/>
                  </a:lnTo>
                  <a:lnTo>
                    <a:pt x="5776" y="2000255"/>
                  </a:lnTo>
                  <a:lnTo>
                    <a:pt x="21542" y="2023649"/>
                  </a:lnTo>
                  <a:lnTo>
                    <a:pt x="44952" y="2039423"/>
                  </a:lnTo>
                  <a:lnTo>
                    <a:pt x="73660" y="2045208"/>
                  </a:lnTo>
                  <a:lnTo>
                    <a:pt x="1160779" y="2045208"/>
                  </a:lnTo>
                  <a:lnTo>
                    <a:pt x="1189487" y="2039423"/>
                  </a:lnTo>
                  <a:lnTo>
                    <a:pt x="1212897" y="2023649"/>
                  </a:lnTo>
                  <a:lnTo>
                    <a:pt x="1228663" y="2000255"/>
                  </a:lnTo>
                  <a:lnTo>
                    <a:pt x="1234440" y="1971611"/>
                  </a:lnTo>
                  <a:lnTo>
                    <a:pt x="1234440" y="73660"/>
                  </a:lnTo>
                  <a:lnTo>
                    <a:pt x="1228663" y="44952"/>
                  </a:lnTo>
                  <a:lnTo>
                    <a:pt x="1212897" y="21542"/>
                  </a:lnTo>
                  <a:lnTo>
                    <a:pt x="1189487" y="5776"/>
                  </a:lnTo>
                  <a:lnTo>
                    <a:pt x="1160779" y="0"/>
                  </a:lnTo>
                  <a:close/>
                </a:path>
              </a:pathLst>
            </a:custGeom>
            <a:solidFill>
              <a:srgbClr val="5858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471" name="object 14" descr=""/>
            <p:cNvPicPr/>
            <p:nvPr/>
          </p:nvPicPr>
          <p:blipFill>
            <a:blip r:embed="rId6"/>
            <a:stretch/>
          </p:blipFill>
          <p:spPr>
            <a:xfrm>
              <a:off x="9601200" y="3851280"/>
              <a:ext cx="1128240" cy="1782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2" name="object 15" descr=""/>
            <p:cNvPicPr/>
            <p:nvPr/>
          </p:nvPicPr>
          <p:blipFill>
            <a:blip r:embed="rId7"/>
            <a:stretch/>
          </p:blipFill>
          <p:spPr>
            <a:xfrm>
              <a:off x="2380320" y="4436280"/>
              <a:ext cx="1113480" cy="680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3" name="object 16" descr=""/>
            <p:cNvPicPr/>
            <p:nvPr/>
          </p:nvPicPr>
          <p:blipFill>
            <a:blip r:embed="rId8"/>
            <a:stretch/>
          </p:blipFill>
          <p:spPr>
            <a:xfrm>
              <a:off x="521280" y="2442960"/>
              <a:ext cx="1317240" cy="35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4" name="object 17" descr=""/>
            <p:cNvPicPr/>
            <p:nvPr/>
          </p:nvPicPr>
          <p:blipFill>
            <a:blip r:embed="rId9"/>
            <a:stretch/>
          </p:blipFill>
          <p:spPr>
            <a:xfrm>
              <a:off x="710280" y="2449080"/>
              <a:ext cx="930240" cy="36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5" name="object 18"/>
            <p:cNvSpPr/>
            <p:nvPr/>
          </p:nvSpPr>
          <p:spPr>
            <a:xfrm>
              <a:off x="583560" y="2450520"/>
              <a:ext cx="1242720" cy="276840"/>
            </a:xfrm>
            <a:custGeom>
              <a:avLst/>
              <a:gdLst>
                <a:gd name="textAreaLeft" fmla="*/ 0 w 1242720"/>
                <a:gd name="textAreaRight" fmla="*/ 1245240 w 1242720"/>
                <a:gd name="textAreaTop" fmla="*/ 0 h 276840"/>
                <a:gd name="textAreaBottom" fmla="*/ 279360 h 276840"/>
              </a:gdLst>
              <a:ahLst/>
              <a:rect l="textAreaLeft" t="textAreaTop" r="textAreaRight" b="textAreaBottom"/>
              <a:pathLst>
                <a:path w="1245235" h="279400">
                  <a:moveTo>
                    <a:pt x="1198626" y="0"/>
                  </a:moveTo>
                  <a:lnTo>
                    <a:pt x="46481" y="0"/>
                  </a:lnTo>
                  <a:lnTo>
                    <a:pt x="28391" y="3655"/>
                  </a:lnTo>
                  <a:lnTo>
                    <a:pt x="13615" y="13620"/>
                  </a:lnTo>
                  <a:lnTo>
                    <a:pt x="3653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3" y="250495"/>
                  </a:lnTo>
                  <a:lnTo>
                    <a:pt x="13615" y="265271"/>
                  </a:lnTo>
                  <a:lnTo>
                    <a:pt x="28391" y="275236"/>
                  </a:lnTo>
                  <a:lnTo>
                    <a:pt x="46481" y="278892"/>
                  </a:lnTo>
                  <a:lnTo>
                    <a:pt x="1198626" y="278892"/>
                  </a:lnTo>
                  <a:lnTo>
                    <a:pt x="1216711" y="275236"/>
                  </a:lnTo>
                  <a:lnTo>
                    <a:pt x="1231487" y="265271"/>
                  </a:lnTo>
                  <a:lnTo>
                    <a:pt x="1241452" y="250495"/>
                  </a:lnTo>
                  <a:lnTo>
                    <a:pt x="1245108" y="232410"/>
                  </a:lnTo>
                  <a:lnTo>
                    <a:pt x="1245108" y="46482"/>
                  </a:lnTo>
                  <a:lnTo>
                    <a:pt x="1241452" y="28396"/>
                  </a:lnTo>
                  <a:lnTo>
                    <a:pt x="1231487" y="13620"/>
                  </a:lnTo>
                  <a:lnTo>
                    <a:pt x="1216711" y="3655"/>
                  </a:lnTo>
                  <a:lnTo>
                    <a:pt x="1198626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476" name="object 19"/>
          <p:cNvSpPr/>
          <p:nvPr/>
        </p:nvSpPr>
        <p:spPr>
          <a:xfrm>
            <a:off x="854280" y="2500200"/>
            <a:ext cx="701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ko-KR" sz="1000" spc="-7" strike="noStrike">
                <a:solidFill>
                  <a:srgbClr val="7e7e7e"/>
                </a:solidFill>
                <a:latin typeface="맑은 고딕"/>
              </a:rPr>
              <a:t>온습도</a:t>
            </a:r>
            <a:r>
              <a:rPr b="0" lang="en-US" sz="1000" spc="-7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000" spc="-7" strike="noStrike">
                <a:solidFill>
                  <a:srgbClr val="7e7e7e"/>
                </a:solidFill>
                <a:latin typeface="맑은 고딕"/>
              </a:rPr>
              <a:t>센서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477" name="object 20"/>
          <p:cNvGrpSpPr/>
          <p:nvPr/>
        </p:nvGrpSpPr>
        <p:grpSpPr>
          <a:xfrm>
            <a:off x="502920" y="2795040"/>
            <a:ext cx="1344600" cy="390960"/>
            <a:chOff x="502920" y="2795040"/>
            <a:chExt cx="1344600" cy="390960"/>
          </a:xfrm>
        </p:grpSpPr>
        <p:pic>
          <p:nvPicPr>
            <p:cNvPr id="478" name="object 21" descr=""/>
            <p:cNvPicPr/>
            <p:nvPr/>
          </p:nvPicPr>
          <p:blipFill>
            <a:blip r:embed="rId10"/>
            <a:stretch/>
          </p:blipFill>
          <p:spPr>
            <a:xfrm>
              <a:off x="502920" y="2795040"/>
              <a:ext cx="1344600" cy="37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9" name="object 22" descr=""/>
            <p:cNvPicPr/>
            <p:nvPr/>
          </p:nvPicPr>
          <p:blipFill>
            <a:blip r:embed="rId11"/>
            <a:stretch/>
          </p:blipFill>
          <p:spPr>
            <a:xfrm>
              <a:off x="775800" y="2819520"/>
              <a:ext cx="799200" cy="36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0" name="object 23"/>
            <p:cNvSpPr/>
            <p:nvPr/>
          </p:nvSpPr>
          <p:spPr>
            <a:xfrm>
              <a:off x="583560" y="2820960"/>
              <a:ext cx="1242720" cy="276840"/>
            </a:xfrm>
            <a:custGeom>
              <a:avLst/>
              <a:gdLst>
                <a:gd name="textAreaLeft" fmla="*/ 0 w 1242720"/>
                <a:gd name="textAreaRight" fmla="*/ 1245240 w 1242720"/>
                <a:gd name="textAreaTop" fmla="*/ 0 h 276840"/>
                <a:gd name="textAreaBottom" fmla="*/ 279360 h 276840"/>
              </a:gdLst>
              <a:ahLst/>
              <a:rect l="textAreaLeft" t="textAreaTop" r="textAreaRight" b="textAreaBottom"/>
              <a:pathLst>
                <a:path w="1245235" h="279400">
                  <a:moveTo>
                    <a:pt x="1198626" y="0"/>
                  </a:moveTo>
                  <a:lnTo>
                    <a:pt x="46481" y="0"/>
                  </a:lnTo>
                  <a:lnTo>
                    <a:pt x="28391" y="3655"/>
                  </a:lnTo>
                  <a:lnTo>
                    <a:pt x="13615" y="13620"/>
                  </a:lnTo>
                  <a:lnTo>
                    <a:pt x="3653" y="28396"/>
                  </a:lnTo>
                  <a:lnTo>
                    <a:pt x="0" y="46481"/>
                  </a:lnTo>
                  <a:lnTo>
                    <a:pt x="0" y="232410"/>
                  </a:lnTo>
                  <a:lnTo>
                    <a:pt x="3653" y="250495"/>
                  </a:lnTo>
                  <a:lnTo>
                    <a:pt x="13615" y="265271"/>
                  </a:lnTo>
                  <a:lnTo>
                    <a:pt x="28391" y="275236"/>
                  </a:lnTo>
                  <a:lnTo>
                    <a:pt x="46481" y="278891"/>
                  </a:lnTo>
                  <a:lnTo>
                    <a:pt x="1198626" y="278891"/>
                  </a:lnTo>
                  <a:lnTo>
                    <a:pt x="1216711" y="275236"/>
                  </a:lnTo>
                  <a:lnTo>
                    <a:pt x="1231487" y="265271"/>
                  </a:lnTo>
                  <a:lnTo>
                    <a:pt x="1241452" y="250495"/>
                  </a:lnTo>
                  <a:lnTo>
                    <a:pt x="1245108" y="232410"/>
                  </a:lnTo>
                  <a:lnTo>
                    <a:pt x="1245108" y="46481"/>
                  </a:lnTo>
                  <a:lnTo>
                    <a:pt x="1241452" y="28396"/>
                  </a:lnTo>
                  <a:lnTo>
                    <a:pt x="1231487" y="13620"/>
                  </a:lnTo>
                  <a:lnTo>
                    <a:pt x="1216711" y="3655"/>
                  </a:lnTo>
                  <a:lnTo>
                    <a:pt x="1198626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481" name="object 24"/>
          <p:cNvSpPr/>
          <p:nvPr/>
        </p:nvSpPr>
        <p:spPr>
          <a:xfrm>
            <a:off x="919440" y="2870640"/>
            <a:ext cx="57096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1000" spc="-7" strike="noStrike">
                <a:solidFill>
                  <a:srgbClr val="7e7e7e"/>
                </a:solidFill>
                <a:latin typeface="맑은 고딕"/>
              </a:rPr>
              <a:t>CO2</a:t>
            </a:r>
            <a:r>
              <a:rPr b="0" lang="en-US" sz="1000" spc="-60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000" spc="-7" strike="noStrike">
                <a:solidFill>
                  <a:srgbClr val="7e7e7e"/>
                </a:solidFill>
                <a:latin typeface="맑은 고딕"/>
              </a:rPr>
              <a:t>센서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482" name="object 25"/>
          <p:cNvGrpSpPr/>
          <p:nvPr/>
        </p:nvGrpSpPr>
        <p:grpSpPr>
          <a:xfrm>
            <a:off x="502920" y="3165480"/>
            <a:ext cx="1344600" cy="1501560"/>
            <a:chOff x="502920" y="3165480"/>
            <a:chExt cx="1344600" cy="1501560"/>
          </a:xfrm>
        </p:grpSpPr>
        <p:pic>
          <p:nvPicPr>
            <p:cNvPr id="483" name="object 26" descr=""/>
            <p:cNvPicPr/>
            <p:nvPr/>
          </p:nvPicPr>
          <p:blipFill>
            <a:blip r:embed="rId12"/>
            <a:stretch/>
          </p:blipFill>
          <p:spPr>
            <a:xfrm>
              <a:off x="502920" y="3165480"/>
              <a:ext cx="1344600" cy="37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4" name="object 27" descr=""/>
            <p:cNvPicPr/>
            <p:nvPr/>
          </p:nvPicPr>
          <p:blipFill>
            <a:blip r:embed="rId13"/>
            <a:stretch/>
          </p:blipFill>
          <p:spPr>
            <a:xfrm>
              <a:off x="923400" y="3189600"/>
              <a:ext cx="505080" cy="36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5" name="object 28"/>
            <p:cNvSpPr/>
            <p:nvPr/>
          </p:nvSpPr>
          <p:spPr>
            <a:xfrm>
              <a:off x="583560" y="3191400"/>
              <a:ext cx="1242720" cy="276840"/>
            </a:xfrm>
            <a:custGeom>
              <a:avLst/>
              <a:gdLst>
                <a:gd name="textAreaLeft" fmla="*/ 0 w 1242720"/>
                <a:gd name="textAreaRight" fmla="*/ 1245240 w 1242720"/>
                <a:gd name="textAreaTop" fmla="*/ 0 h 276840"/>
                <a:gd name="textAreaBottom" fmla="*/ 279360 h 276840"/>
              </a:gdLst>
              <a:ahLst/>
              <a:rect l="textAreaLeft" t="textAreaTop" r="textAreaRight" b="textAreaBottom"/>
              <a:pathLst>
                <a:path w="1245235" h="279400">
                  <a:moveTo>
                    <a:pt x="1198626" y="0"/>
                  </a:moveTo>
                  <a:lnTo>
                    <a:pt x="46481" y="0"/>
                  </a:lnTo>
                  <a:lnTo>
                    <a:pt x="28391" y="3655"/>
                  </a:lnTo>
                  <a:lnTo>
                    <a:pt x="13615" y="13620"/>
                  </a:lnTo>
                  <a:lnTo>
                    <a:pt x="3653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3" y="250495"/>
                  </a:lnTo>
                  <a:lnTo>
                    <a:pt x="13615" y="265271"/>
                  </a:lnTo>
                  <a:lnTo>
                    <a:pt x="28391" y="275236"/>
                  </a:lnTo>
                  <a:lnTo>
                    <a:pt x="46481" y="278892"/>
                  </a:lnTo>
                  <a:lnTo>
                    <a:pt x="1198626" y="278892"/>
                  </a:lnTo>
                  <a:lnTo>
                    <a:pt x="1216711" y="275236"/>
                  </a:lnTo>
                  <a:lnTo>
                    <a:pt x="1231487" y="265271"/>
                  </a:lnTo>
                  <a:lnTo>
                    <a:pt x="1241452" y="250495"/>
                  </a:lnTo>
                  <a:lnTo>
                    <a:pt x="1245108" y="232410"/>
                  </a:lnTo>
                  <a:lnTo>
                    <a:pt x="1245108" y="46482"/>
                  </a:lnTo>
                  <a:lnTo>
                    <a:pt x="1241452" y="28396"/>
                  </a:lnTo>
                  <a:lnTo>
                    <a:pt x="1231487" y="13620"/>
                  </a:lnTo>
                  <a:lnTo>
                    <a:pt x="1216711" y="3655"/>
                  </a:lnTo>
                  <a:lnTo>
                    <a:pt x="1198626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486" name="object 29" descr=""/>
            <p:cNvPicPr/>
            <p:nvPr/>
          </p:nvPicPr>
          <p:blipFill>
            <a:blip r:embed="rId14"/>
            <a:stretch/>
          </p:blipFill>
          <p:spPr>
            <a:xfrm>
              <a:off x="502920" y="3535560"/>
              <a:ext cx="1344600" cy="37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7" name="object 30" descr=""/>
            <p:cNvPicPr/>
            <p:nvPr/>
          </p:nvPicPr>
          <p:blipFill>
            <a:blip r:embed="rId15"/>
            <a:stretch/>
          </p:blipFill>
          <p:spPr>
            <a:xfrm>
              <a:off x="859680" y="3560040"/>
              <a:ext cx="631440" cy="36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8" name="object 31"/>
            <p:cNvSpPr/>
            <p:nvPr/>
          </p:nvSpPr>
          <p:spPr>
            <a:xfrm>
              <a:off x="583560" y="3561480"/>
              <a:ext cx="1242720" cy="276840"/>
            </a:xfrm>
            <a:custGeom>
              <a:avLst/>
              <a:gdLst>
                <a:gd name="textAreaLeft" fmla="*/ 0 w 1242720"/>
                <a:gd name="textAreaRight" fmla="*/ 1245240 w 1242720"/>
                <a:gd name="textAreaTop" fmla="*/ 0 h 276840"/>
                <a:gd name="textAreaBottom" fmla="*/ 279360 h 276840"/>
              </a:gdLst>
              <a:ahLst/>
              <a:rect l="textAreaLeft" t="textAreaTop" r="textAreaRight" b="textAreaBottom"/>
              <a:pathLst>
                <a:path w="1245235" h="279400">
                  <a:moveTo>
                    <a:pt x="1198626" y="0"/>
                  </a:moveTo>
                  <a:lnTo>
                    <a:pt x="46481" y="0"/>
                  </a:lnTo>
                  <a:lnTo>
                    <a:pt x="28391" y="3655"/>
                  </a:lnTo>
                  <a:lnTo>
                    <a:pt x="13615" y="13620"/>
                  </a:lnTo>
                  <a:lnTo>
                    <a:pt x="3653" y="28396"/>
                  </a:lnTo>
                  <a:lnTo>
                    <a:pt x="0" y="46481"/>
                  </a:lnTo>
                  <a:lnTo>
                    <a:pt x="0" y="232410"/>
                  </a:lnTo>
                  <a:lnTo>
                    <a:pt x="3653" y="250495"/>
                  </a:lnTo>
                  <a:lnTo>
                    <a:pt x="13615" y="265271"/>
                  </a:lnTo>
                  <a:lnTo>
                    <a:pt x="28391" y="275236"/>
                  </a:lnTo>
                  <a:lnTo>
                    <a:pt x="46481" y="278892"/>
                  </a:lnTo>
                  <a:lnTo>
                    <a:pt x="1198626" y="278892"/>
                  </a:lnTo>
                  <a:lnTo>
                    <a:pt x="1216711" y="275236"/>
                  </a:lnTo>
                  <a:lnTo>
                    <a:pt x="1231487" y="265271"/>
                  </a:lnTo>
                  <a:lnTo>
                    <a:pt x="1241452" y="250495"/>
                  </a:lnTo>
                  <a:lnTo>
                    <a:pt x="1245108" y="232410"/>
                  </a:lnTo>
                  <a:lnTo>
                    <a:pt x="1245108" y="46481"/>
                  </a:lnTo>
                  <a:lnTo>
                    <a:pt x="1241452" y="28396"/>
                  </a:lnTo>
                  <a:lnTo>
                    <a:pt x="1231487" y="13620"/>
                  </a:lnTo>
                  <a:lnTo>
                    <a:pt x="1216711" y="3655"/>
                  </a:lnTo>
                  <a:lnTo>
                    <a:pt x="1198626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489" name="object 32" descr=""/>
            <p:cNvPicPr/>
            <p:nvPr/>
          </p:nvPicPr>
          <p:blipFill>
            <a:blip r:embed="rId16"/>
            <a:stretch/>
          </p:blipFill>
          <p:spPr>
            <a:xfrm>
              <a:off x="502920" y="3906000"/>
              <a:ext cx="1344600" cy="37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0" name="object 33" descr=""/>
            <p:cNvPicPr/>
            <p:nvPr/>
          </p:nvPicPr>
          <p:blipFill>
            <a:blip r:embed="rId17"/>
            <a:stretch/>
          </p:blipFill>
          <p:spPr>
            <a:xfrm>
              <a:off x="757440" y="3930480"/>
              <a:ext cx="837360" cy="36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1" name="object 34"/>
            <p:cNvSpPr/>
            <p:nvPr/>
          </p:nvSpPr>
          <p:spPr>
            <a:xfrm>
              <a:off x="583560" y="3931920"/>
              <a:ext cx="1242720" cy="276840"/>
            </a:xfrm>
            <a:custGeom>
              <a:avLst/>
              <a:gdLst>
                <a:gd name="textAreaLeft" fmla="*/ 0 w 1242720"/>
                <a:gd name="textAreaRight" fmla="*/ 1245240 w 1242720"/>
                <a:gd name="textAreaTop" fmla="*/ 0 h 276840"/>
                <a:gd name="textAreaBottom" fmla="*/ 279360 h 276840"/>
              </a:gdLst>
              <a:ahLst/>
              <a:rect l="textAreaLeft" t="textAreaTop" r="textAreaRight" b="textAreaBottom"/>
              <a:pathLst>
                <a:path w="1245235" h="279400">
                  <a:moveTo>
                    <a:pt x="1198626" y="0"/>
                  </a:moveTo>
                  <a:lnTo>
                    <a:pt x="46481" y="0"/>
                  </a:lnTo>
                  <a:lnTo>
                    <a:pt x="28391" y="3655"/>
                  </a:lnTo>
                  <a:lnTo>
                    <a:pt x="13615" y="13620"/>
                  </a:lnTo>
                  <a:lnTo>
                    <a:pt x="3653" y="28396"/>
                  </a:lnTo>
                  <a:lnTo>
                    <a:pt x="0" y="46481"/>
                  </a:lnTo>
                  <a:lnTo>
                    <a:pt x="0" y="232409"/>
                  </a:lnTo>
                  <a:lnTo>
                    <a:pt x="3653" y="250495"/>
                  </a:lnTo>
                  <a:lnTo>
                    <a:pt x="13615" y="265271"/>
                  </a:lnTo>
                  <a:lnTo>
                    <a:pt x="28391" y="275236"/>
                  </a:lnTo>
                  <a:lnTo>
                    <a:pt x="46481" y="278891"/>
                  </a:lnTo>
                  <a:lnTo>
                    <a:pt x="1198626" y="278891"/>
                  </a:lnTo>
                  <a:lnTo>
                    <a:pt x="1216711" y="275236"/>
                  </a:lnTo>
                  <a:lnTo>
                    <a:pt x="1231487" y="265271"/>
                  </a:lnTo>
                  <a:lnTo>
                    <a:pt x="1241452" y="250495"/>
                  </a:lnTo>
                  <a:lnTo>
                    <a:pt x="1245108" y="232409"/>
                  </a:lnTo>
                  <a:lnTo>
                    <a:pt x="1245108" y="46481"/>
                  </a:lnTo>
                  <a:lnTo>
                    <a:pt x="1241452" y="28396"/>
                  </a:lnTo>
                  <a:lnTo>
                    <a:pt x="1231487" y="13620"/>
                  </a:lnTo>
                  <a:lnTo>
                    <a:pt x="1216711" y="3655"/>
                  </a:lnTo>
                  <a:lnTo>
                    <a:pt x="1198626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492" name="object 35" descr=""/>
            <p:cNvPicPr/>
            <p:nvPr/>
          </p:nvPicPr>
          <p:blipFill>
            <a:blip r:embed="rId18"/>
            <a:stretch/>
          </p:blipFill>
          <p:spPr>
            <a:xfrm>
              <a:off x="502920" y="4276440"/>
              <a:ext cx="1344600" cy="37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3" name="object 36" descr=""/>
            <p:cNvPicPr/>
            <p:nvPr/>
          </p:nvPicPr>
          <p:blipFill>
            <a:blip r:embed="rId19"/>
            <a:stretch/>
          </p:blipFill>
          <p:spPr>
            <a:xfrm>
              <a:off x="556200" y="4300560"/>
              <a:ext cx="1238040" cy="36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4" name="object 37"/>
            <p:cNvSpPr/>
            <p:nvPr/>
          </p:nvSpPr>
          <p:spPr>
            <a:xfrm>
              <a:off x="583560" y="4302360"/>
              <a:ext cx="1242720" cy="276840"/>
            </a:xfrm>
            <a:custGeom>
              <a:avLst/>
              <a:gdLst>
                <a:gd name="textAreaLeft" fmla="*/ 0 w 1242720"/>
                <a:gd name="textAreaRight" fmla="*/ 1245240 w 1242720"/>
                <a:gd name="textAreaTop" fmla="*/ 0 h 276840"/>
                <a:gd name="textAreaBottom" fmla="*/ 279360 h 276840"/>
              </a:gdLst>
              <a:ahLst/>
              <a:rect l="textAreaLeft" t="textAreaTop" r="textAreaRight" b="textAreaBottom"/>
              <a:pathLst>
                <a:path w="1245235" h="279400">
                  <a:moveTo>
                    <a:pt x="1198626" y="0"/>
                  </a:moveTo>
                  <a:lnTo>
                    <a:pt x="46481" y="0"/>
                  </a:lnTo>
                  <a:lnTo>
                    <a:pt x="28391" y="3655"/>
                  </a:lnTo>
                  <a:lnTo>
                    <a:pt x="13615" y="13620"/>
                  </a:lnTo>
                  <a:lnTo>
                    <a:pt x="3653" y="28396"/>
                  </a:lnTo>
                  <a:lnTo>
                    <a:pt x="0" y="46481"/>
                  </a:lnTo>
                  <a:lnTo>
                    <a:pt x="0" y="232410"/>
                  </a:lnTo>
                  <a:lnTo>
                    <a:pt x="3653" y="250495"/>
                  </a:lnTo>
                  <a:lnTo>
                    <a:pt x="13615" y="265271"/>
                  </a:lnTo>
                  <a:lnTo>
                    <a:pt x="28391" y="275236"/>
                  </a:lnTo>
                  <a:lnTo>
                    <a:pt x="46481" y="278892"/>
                  </a:lnTo>
                  <a:lnTo>
                    <a:pt x="1198626" y="278892"/>
                  </a:lnTo>
                  <a:lnTo>
                    <a:pt x="1216711" y="275236"/>
                  </a:lnTo>
                  <a:lnTo>
                    <a:pt x="1231487" y="265271"/>
                  </a:lnTo>
                  <a:lnTo>
                    <a:pt x="1241452" y="250495"/>
                  </a:lnTo>
                  <a:lnTo>
                    <a:pt x="1245108" y="232410"/>
                  </a:lnTo>
                  <a:lnTo>
                    <a:pt x="1245108" y="46481"/>
                  </a:lnTo>
                  <a:lnTo>
                    <a:pt x="1241452" y="28396"/>
                  </a:lnTo>
                  <a:lnTo>
                    <a:pt x="1231487" y="13620"/>
                  </a:lnTo>
                  <a:lnTo>
                    <a:pt x="1216711" y="3655"/>
                  </a:lnTo>
                  <a:lnTo>
                    <a:pt x="1198626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495" name="object 38"/>
          <p:cNvSpPr/>
          <p:nvPr/>
        </p:nvSpPr>
        <p:spPr>
          <a:xfrm>
            <a:off x="699840" y="3241080"/>
            <a:ext cx="1009800" cy="12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440" algn="ctr" defTabSz="914400">
              <a:lnSpc>
                <a:spcPct val="100000"/>
              </a:lnSpc>
              <a:spcBef>
                <a:spcPts val="96"/>
              </a:spcBef>
            </a:pPr>
            <a:r>
              <a:rPr b="0" lang="ko-KR" sz="1000" spc="-7" strike="noStrike">
                <a:solidFill>
                  <a:srgbClr val="7e7e7e"/>
                </a:solidFill>
                <a:latin typeface="맑은 고딕"/>
              </a:rPr>
              <a:t>밸브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  <a:p>
            <a:pPr marL="1440" defTabSz="914400">
              <a:lnSpc>
                <a:spcPct val="100000"/>
              </a:lnSpc>
              <a:spcBef>
                <a:spcPts val="85"/>
              </a:spcBef>
            </a:pPr>
            <a:endParaRPr b="0" lang="en-US" sz="900" spc="-1" strike="noStrike">
              <a:solidFill>
                <a:srgbClr val="000000"/>
              </a:solidFill>
              <a:latin typeface="나눔고딕"/>
            </a:endParaRPr>
          </a:p>
          <a:p>
            <a:pPr marL="1440" defTabSz="914400">
              <a:lnSpc>
                <a:spcPct val="100000"/>
              </a:lnSpc>
              <a:spcBef>
                <a:spcPts val="85"/>
              </a:spcBef>
            </a:pPr>
            <a:endParaRPr b="0" lang="en-US" sz="900" spc="-1" strike="noStrike">
              <a:solidFill>
                <a:srgbClr val="000000"/>
              </a:solidFill>
              <a:latin typeface="나눔고딕"/>
            </a:endParaRPr>
          </a:p>
          <a:p>
            <a:pPr marL="1440" algn="ctr" defTabSz="914400">
              <a:lnSpc>
                <a:spcPct val="100000"/>
              </a:lnSpc>
            </a:pPr>
            <a:r>
              <a:rPr b="0" lang="ko-KR" sz="1000" spc="-7" strike="noStrike">
                <a:solidFill>
                  <a:srgbClr val="7e7e7e"/>
                </a:solidFill>
                <a:latin typeface="맑은 고딕"/>
              </a:rPr>
              <a:t>개폐기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  <a:p>
            <a:pPr marL="1440" defTabSz="914400">
              <a:lnSpc>
                <a:spcPct val="100000"/>
              </a:lnSpc>
              <a:spcBef>
                <a:spcPts val="85"/>
              </a:spcBef>
            </a:pPr>
            <a:endParaRPr b="0" lang="en-US" sz="900" spc="-1" strike="noStrike">
              <a:solidFill>
                <a:srgbClr val="000000"/>
              </a:solidFill>
              <a:latin typeface="나눔고딕"/>
            </a:endParaRPr>
          </a:p>
          <a:p>
            <a:pPr marL="1440"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rgbClr val="7e7e7e"/>
                </a:solidFill>
                <a:latin typeface="맑은 고딕"/>
              </a:rPr>
              <a:t>Door</a:t>
            </a:r>
            <a:r>
              <a:rPr b="0" lang="en-US" sz="1000" spc="-60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000" spc="-12" strike="noStrike">
                <a:solidFill>
                  <a:srgbClr val="7e7e7e"/>
                </a:solidFill>
                <a:latin typeface="맑은 고딕"/>
              </a:rPr>
              <a:t>센서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  <a:p>
            <a:pPr marL="1440" defTabSz="914400">
              <a:lnSpc>
                <a:spcPct val="100000"/>
              </a:lnSpc>
              <a:spcBef>
                <a:spcPts val="85"/>
              </a:spcBef>
            </a:pPr>
            <a:endParaRPr b="0" lang="en-US" sz="900" spc="-1" strike="noStrike">
              <a:solidFill>
                <a:srgbClr val="000000"/>
              </a:solidFill>
              <a:latin typeface="나눔고딕"/>
            </a:endParaRPr>
          </a:p>
          <a:p>
            <a:pPr marL="1440" algn="ctr" defTabSz="914400">
              <a:lnSpc>
                <a:spcPct val="100000"/>
              </a:lnSpc>
            </a:pPr>
            <a:r>
              <a:rPr b="0" lang="ko-KR" sz="1000" spc="-7" strike="noStrike">
                <a:solidFill>
                  <a:srgbClr val="7e7e7e"/>
                </a:solidFill>
                <a:latin typeface="맑은 고딕"/>
              </a:rPr>
              <a:t>전압</a:t>
            </a:r>
            <a:r>
              <a:rPr b="0" lang="en-US" sz="1000" spc="-7" strike="noStrike">
                <a:solidFill>
                  <a:srgbClr val="7e7e7e"/>
                </a:solidFill>
                <a:latin typeface="맑은 고딕"/>
              </a:rPr>
              <a:t>/</a:t>
            </a:r>
            <a:r>
              <a:rPr b="0" lang="ko-KR" sz="1000" spc="-7" strike="noStrike">
                <a:solidFill>
                  <a:srgbClr val="7e7e7e"/>
                </a:solidFill>
                <a:latin typeface="맑은 고딕"/>
              </a:rPr>
              <a:t>전류</a:t>
            </a:r>
            <a:r>
              <a:rPr b="0" lang="en-US" sz="1000" spc="-7" strike="noStrike">
                <a:solidFill>
                  <a:srgbClr val="7e7e7e"/>
                </a:solidFill>
                <a:latin typeface="맑은 고딕"/>
              </a:rPr>
              <a:t>IoT</a:t>
            </a:r>
            <a:r>
              <a:rPr b="0" lang="ko-KR" sz="1000" spc="-7" strike="noStrike">
                <a:solidFill>
                  <a:srgbClr val="7e7e7e"/>
                </a:solidFill>
                <a:latin typeface="맑은 고딕"/>
              </a:rPr>
              <a:t>센서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496" name="object 39"/>
          <p:cNvGrpSpPr/>
          <p:nvPr/>
        </p:nvGrpSpPr>
        <p:grpSpPr>
          <a:xfrm>
            <a:off x="502920" y="2590920"/>
            <a:ext cx="1875240" cy="2448000"/>
            <a:chOff x="502920" y="2590920"/>
            <a:chExt cx="1875240" cy="2448000"/>
          </a:xfrm>
        </p:grpSpPr>
        <p:sp>
          <p:nvSpPr>
            <p:cNvPr id="497" name="object 40"/>
            <p:cNvSpPr/>
            <p:nvPr/>
          </p:nvSpPr>
          <p:spPr>
            <a:xfrm>
              <a:off x="1828800" y="2590920"/>
              <a:ext cx="549360" cy="2185560"/>
            </a:xfrm>
            <a:custGeom>
              <a:avLst/>
              <a:gdLst>
                <a:gd name="textAreaLeft" fmla="*/ 0 w 549360"/>
                <a:gd name="textAreaRight" fmla="*/ 551880 w 549360"/>
                <a:gd name="textAreaTop" fmla="*/ 0 h 2185560"/>
                <a:gd name="textAreaBottom" fmla="*/ 2188080 h 2185560"/>
              </a:gdLst>
              <a:ahLst/>
              <a:rect l="textAreaLeft" t="textAreaTop" r="textAreaRight" b="textAreaBottom"/>
              <a:pathLst>
                <a:path w="551814" h="2188210">
                  <a:moveTo>
                    <a:pt x="0" y="0"/>
                  </a:moveTo>
                  <a:lnTo>
                    <a:pt x="275970" y="0"/>
                  </a:lnTo>
                  <a:lnTo>
                    <a:pt x="275970" y="2187702"/>
                  </a:lnTo>
                  <a:lnTo>
                    <a:pt x="551814" y="2187702"/>
                  </a:lnTo>
                </a:path>
                <a:path w="551814" h="2188210">
                  <a:moveTo>
                    <a:pt x="0" y="370332"/>
                  </a:moveTo>
                  <a:lnTo>
                    <a:pt x="275970" y="370332"/>
                  </a:lnTo>
                  <a:lnTo>
                    <a:pt x="275970" y="2187702"/>
                  </a:lnTo>
                  <a:lnTo>
                    <a:pt x="551814" y="2187702"/>
                  </a:lnTo>
                </a:path>
                <a:path w="551814" h="2188210">
                  <a:moveTo>
                    <a:pt x="0" y="740663"/>
                  </a:moveTo>
                  <a:lnTo>
                    <a:pt x="275970" y="740663"/>
                  </a:lnTo>
                  <a:lnTo>
                    <a:pt x="275970" y="2187575"/>
                  </a:lnTo>
                  <a:lnTo>
                    <a:pt x="551814" y="2187575"/>
                  </a:lnTo>
                </a:path>
                <a:path w="551814" h="2188210">
                  <a:moveTo>
                    <a:pt x="0" y="1110995"/>
                  </a:moveTo>
                  <a:lnTo>
                    <a:pt x="275970" y="1110995"/>
                  </a:lnTo>
                  <a:lnTo>
                    <a:pt x="275970" y="2187575"/>
                  </a:lnTo>
                  <a:lnTo>
                    <a:pt x="551814" y="2187575"/>
                  </a:lnTo>
                </a:path>
                <a:path w="551814" h="2188210">
                  <a:moveTo>
                    <a:pt x="0" y="1481327"/>
                  </a:moveTo>
                  <a:lnTo>
                    <a:pt x="275970" y="1481327"/>
                  </a:lnTo>
                  <a:lnTo>
                    <a:pt x="275970" y="2187448"/>
                  </a:lnTo>
                  <a:lnTo>
                    <a:pt x="551814" y="2187448"/>
                  </a:lnTo>
                </a:path>
                <a:path w="551814" h="2188210">
                  <a:moveTo>
                    <a:pt x="0" y="1851660"/>
                  </a:moveTo>
                  <a:lnTo>
                    <a:pt x="275970" y="1851660"/>
                  </a:lnTo>
                  <a:lnTo>
                    <a:pt x="275970" y="2187321"/>
                  </a:lnTo>
                  <a:lnTo>
                    <a:pt x="551814" y="2187321"/>
                  </a:lnTo>
                </a:path>
              </a:pathLst>
            </a:custGeom>
            <a:noFill/>
            <a:ln w="3175">
              <a:solidFill>
                <a:srgbClr val="7e7e7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498" name="object 41" descr=""/>
            <p:cNvPicPr/>
            <p:nvPr/>
          </p:nvPicPr>
          <p:blipFill>
            <a:blip r:embed="rId20"/>
            <a:stretch/>
          </p:blipFill>
          <p:spPr>
            <a:xfrm>
              <a:off x="502920" y="4646520"/>
              <a:ext cx="1344600" cy="37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9" name="object 42" descr=""/>
            <p:cNvPicPr/>
            <p:nvPr/>
          </p:nvPicPr>
          <p:blipFill>
            <a:blip r:embed="rId21"/>
            <a:stretch/>
          </p:blipFill>
          <p:spPr>
            <a:xfrm>
              <a:off x="894600" y="4672440"/>
              <a:ext cx="561240" cy="36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0" name="object 43"/>
            <p:cNvSpPr/>
            <p:nvPr/>
          </p:nvSpPr>
          <p:spPr>
            <a:xfrm>
              <a:off x="583560" y="4672440"/>
              <a:ext cx="1242720" cy="276840"/>
            </a:xfrm>
            <a:custGeom>
              <a:avLst/>
              <a:gdLst>
                <a:gd name="textAreaLeft" fmla="*/ 0 w 1242720"/>
                <a:gd name="textAreaRight" fmla="*/ 1245240 w 1242720"/>
                <a:gd name="textAreaTop" fmla="*/ 0 h 276840"/>
                <a:gd name="textAreaBottom" fmla="*/ 279360 h 276840"/>
              </a:gdLst>
              <a:ahLst/>
              <a:rect l="textAreaLeft" t="textAreaTop" r="textAreaRight" b="textAreaBottom"/>
              <a:pathLst>
                <a:path w="1245235" h="279400">
                  <a:moveTo>
                    <a:pt x="1198626" y="0"/>
                  </a:moveTo>
                  <a:lnTo>
                    <a:pt x="46481" y="0"/>
                  </a:lnTo>
                  <a:lnTo>
                    <a:pt x="28391" y="3655"/>
                  </a:lnTo>
                  <a:lnTo>
                    <a:pt x="13615" y="13620"/>
                  </a:lnTo>
                  <a:lnTo>
                    <a:pt x="3653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3" y="250495"/>
                  </a:lnTo>
                  <a:lnTo>
                    <a:pt x="13615" y="265271"/>
                  </a:lnTo>
                  <a:lnTo>
                    <a:pt x="28391" y="275236"/>
                  </a:lnTo>
                  <a:lnTo>
                    <a:pt x="46481" y="278892"/>
                  </a:lnTo>
                  <a:lnTo>
                    <a:pt x="1198626" y="278892"/>
                  </a:lnTo>
                  <a:lnTo>
                    <a:pt x="1216711" y="275236"/>
                  </a:lnTo>
                  <a:lnTo>
                    <a:pt x="1231487" y="265271"/>
                  </a:lnTo>
                  <a:lnTo>
                    <a:pt x="1241452" y="250495"/>
                  </a:lnTo>
                  <a:lnTo>
                    <a:pt x="1245108" y="232410"/>
                  </a:lnTo>
                  <a:lnTo>
                    <a:pt x="1245108" y="46482"/>
                  </a:lnTo>
                  <a:lnTo>
                    <a:pt x="1241452" y="28396"/>
                  </a:lnTo>
                  <a:lnTo>
                    <a:pt x="1231487" y="13620"/>
                  </a:lnTo>
                  <a:lnTo>
                    <a:pt x="1216711" y="3655"/>
                  </a:lnTo>
                  <a:lnTo>
                    <a:pt x="1198626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01" name="object 44"/>
          <p:cNvSpPr/>
          <p:nvPr/>
        </p:nvSpPr>
        <p:spPr>
          <a:xfrm>
            <a:off x="1038600" y="4722840"/>
            <a:ext cx="33228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1000" spc="-7" strike="noStrike">
                <a:solidFill>
                  <a:srgbClr val="7e7e7e"/>
                </a:solidFill>
                <a:latin typeface="맑은 고딕"/>
              </a:rPr>
              <a:t>CC</a:t>
            </a:r>
            <a:r>
              <a:rPr b="0" lang="en-US" sz="1000" spc="-12" strike="noStrike">
                <a:solidFill>
                  <a:srgbClr val="7e7e7e"/>
                </a:solidFill>
                <a:latin typeface="맑은 고딕"/>
              </a:rPr>
              <a:t>T</a:t>
            </a:r>
            <a:r>
              <a:rPr b="0" lang="en-US" sz="1000" spc="-7" strike="noStrike">
                <a:solidFill>
                  <a:srgbClr val="7e7e7e"/>
                </a:solidFill>
                <a:latin typeface="맑은 고딕"/>
              </a:rPr>
              <a:t>V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02" name="object 45"/>
          <p:cNvGrpSpPr/>
          <p:nvPr/>
        </p:nvGrpSpPr>
        <p:grpSpPr>
          <a:xfrm>
            <a:off x="502920" y="5016960"/>
            <a:ext cx="1344600" cy="392400"/>
            <a:chOff x="502920" y="5016960"/>
            <a:chExt cx="1344600" cy="392400"/>
          </a:xfrm>
        </p:grpSpPr>
        <p:pic>
          <p:nvPicPr>
            <p:cNvPr id="503" name="object 46" descr=""/>
            <p:cNvPicPr/>
            <p:nvPr/>
          </p:nvPicPr>
          <p:blipFill>
            <a:blip r:embed="rId22"/>
            <a:stretch/>
          </p:blipFill>
          <p:spPr>
            <a:xfrm>
              <a:off x="502920" y="5016960"/>
              <a:ext cx="1344600" cy="379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4" name="object 47" descr=""/>
            <p:cNvPicPr/>
            <p:nvPr/>
          </p:nvPicPr>
          <p:blipFill>
            <a:blip r:embed="rId23"/>
            <a:stretch/>
          </p:blipFill>
          <p:spPr>
            <a:xfrm>
              <a:off x="879480" y="5042880"/>
              <a:ext cx="591840" cy="36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5" name="object 48"/>
            <p:cNvSpPr/>
            <p:nvPr/>
          </p:nvSpPr>
          <p:spPr>
            <a:xfrm>
              <a:off x="583560" y="5042880"/>
              <a:ext cx="1242720" cy="278280"/>
            </a:xfrm>
            <a:custGeom>
              <a:avLst/>
              <a:gdLst>
                <a:gd name="textAreaLeft" fmla="*/ 0 w 1242720"/>
                <a:gd name="textAreaRight" fmla="*/ 1245240 w 1242720"/>
                <a:gd name="textAreaTop" fmla="*/ 0 h 278280"/>
                <a:gd name="textAreaBottom" fmla="*/ 280800 h 278280"/>
              </a:gdLst>
              <a:ahLst/>
              <a:rect l="textAreaLeft" t="textAreaTop" r="textAreaRight" b="textAreaBottom"/>
              <a:pathLst>
                <a:path w="1245235" h="280670">
                  <a:moveTo>
                    <a:pt x="1198371" y="0"/>
                  </a:moveTo>
                  <a:lnTo>
                    <a:pt x="46736" y="0"/>
                  </a:lnTo>
                  <a:lnTo>
                    <a:pt x="28546" y="3677"/>
                  </a:lnTo>
                  <a:lnTo>
                    <a:pt x="13690" y="13700"/>
                  </a:lnTo>
                  <a:lnTo>
                    <a:pt x="3673" y="28557"/>
                  </a:lnTo>
                  <a:lnTo>
                    <a:pt x="0" y="46735"/>
                  </a:lnTo>
                  <a:lnTo>
                    <a:pt x="0" y="233679"/>
                  </a:lnTo>
                  <a:lnTo>
                    <a:pt x="3673" y="251858"/>
                  </a:lnTo>
                  <a:lnTo>
                    <a:pt x="13690" y="266715"/>
                  </a:lnTo>
                  <a:lnTo>
                    <a:pt x="28546" y="276738"/>
                  </a:lnTo>
                  <a:lnTo>
                    <a:pt x="46736" y="280415"/>
                  </a:lnTo>
                  <a:lnTo>
                    <a:pt x="1198371" y="280415"/>
                  </a:lnTo>
                  <a:lnTo>
                    <a:pt x="1216550" y="276738"/>
                  </a:lnTo>
                  <a:lnTo>
                    <a:pt x="1231407" y="266715"/>
                  </a:lnTo>
                  <a:lnTo>
                    <a:pt x="1241430" y="251858"/>
                  </a:lnTo>
                  <a:lnTo>
                    <a:pt x="1245108" y="233679"/>
                  </a:lnTo>
                  <a:lnTo>
                    <a:pt x="1245108" y="46735"/>
                  </a:lnTo>
                  <a:lnTo>
                    <a:pt x="1241430" y="28557"/>
                  </a:lnTo>
                  <a:lnTo>
                    <a:pt x="1231407" y="13700"/>
                  </a:lnTo>
                  <a:lnTo>
                    <a:pt x="1216550" y="3677"/>
                  </a:lnTo>
                  <a:lnTo>
                    <a:pt x="1198371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06" name="object 49"/>
          <p:cNvSpPr/>
          <p:nvPr/>
        </p:nvSpPr>
        <p:spPr>
          <a:xfrm>
            <a:off x="1023480" y="5093640"/>
            <a:ext cx="36252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1000" spc="-12" strike="noStrike">
                <a:solidFill>
                  <a:srgbClr val="7e7e7e"/>
                </a:solidFill>
                <a:latin typeface="맑은 고딕"/>
              </a:rPr>
              <a:t>Audio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07" name="object 50"/>
          <p:cNvGrpSpPr/>
          <p:nvPr/>
        </p:nvGrpSpPr>
        <p:grpSpPr>
          <a:xfrm>
            <a:off x="502920" y="4777920"/>
            <a:ext cx="1875240" cy="1001880"/>
            <a:chOff x="502920" y="4777920"/>
            <a:chExt cx="1875240" cy="1001880"/>
          </a:xfrm>
        </p:grpSpPr>
        <p:sp>
          <p:nvSpPr>
            <p:cNvPr id="508" name="object 51"/>
            <p:cNvSpPr/>
            <p:nvPr/>
          </p:nvSpPr>
          <p:spPr>
            <a:xfrm>
              <a:off x="1828800" y="4777920"/>
              <a:ext cx="549360" cy="402480"/>
            </a:xfrm>
            <a:custGeom>
              <a:avLst/>
              <a:gdLst>
                <a:gd name="textAreaLeft" fmla="*/ 0 w 549360"/>
                <a:gd name="textAreaRight" fmla="*/ 551880 w 549360"/>
                <a:gd name="textAreaTop" fmla="*/ 0 h 402480"/>
                <a:gd name="textAreaBottom" fmla="*/ 405000 h 402480"/>
              </a:gdLst>
              <a:ahLst/>
              <a:rect l="textAreaLeft" t="textAreaTop" r="textAreaRight" b="textAreaBottom"/>
              <a:pathLst>
                <a:path w="551814" h="405129">
                  <a:moveTo>
                    <a:pt x="0" y="34671"/>
                  </a:moveTo>
                  <a:lnTo>
                    <a:pt x="275970" y="34671"/>
                  </a:lnTo>
                  <a:lnTo>
                    <a:pt x="275970" y="0"/>
                  </a:lnTo>
                  <a:lnTo>
                    <a:pt x="551814" y="0"/>
                  </a:lnTo>
                </a:path>
                <a:path w="551814" h="405129">
                  <a:moveTo>
                    <a:pt x="0" y="405130"/>
                  </a:moveTo>
                  <a:lnTo>
                    <a:pt x="275970" y="405130"/>
                  </a:lnTo>
                  <a:lnTo>
                    <a:pt x="275970" y="0"/>
                  </a:lnTo>
                  <a:lnTo>
                    <a:pt x="551814" y="0"/>
                  </a:lnTo>
                </a:path>
              </a:pathLst>
            </a:custGeom>
            <a:noFill/>
            <a:ln w="3175">
              <a:solidFill>
                <a:srgbClr val="7e7e7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509" name="object 52" descr=""/>
            <p:cNvPicPr/>
            <p:nvPr/>
          </p:nvPicPr>
          <p:blipFill>
            <a:blip r:embed="rId24"/>
            <a:stretch/>
          </p:blipFill>
          <p:spPr>
            <a:xfrm>
              <a:off x="502920" y="5387400"/>
              <a:ext cx="1344600" cy="379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0" name="object 53" descr=""/>
            <p:cNvPicPr/>
            <p:nvPr/>
          </p:nvPicPr>
          <p:blipFill>
            <a:blip r:embed="rId25"/>
            <a:stretch/>
          </p:blipFill>
          <p:spPr>
            <a:xfrm>
              <a:off x="859680" y="5413320"/>
              <a:ext cx="631440" cy="36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1" name="object 54"/>
            <p:cNvSpPr/>
            <p:nvPr/>
          </p:nvSpPr>
          <p:spPr>
            <a:xfrm>
              <a:off x="583560" y="5413320"/>
              <a:ext cx="1242720" cy="278280"/>
            </a:xfrm>
            <a:custGeom>
              <a:avLst/>
              <a:gdLst>
                <a:gd name="textAreaLeft" fmla="*/ 0 w 1242720"/>
                <a:gd name="textAreaRight" fmla="*/ 1245240 w 1242720"/>
                <a:gd name="textAreaTop" fmla="*/ 0 h 278280"/>
                <a:gd name="textAreaBottom" fmla="*/ 280800 h 278280"/>
              </a:gdLst>
              <a:ahLst/>
              <a:rect l="textAreaLeft" t="textAreaTop" r="textAreaRight" b="textAreaBottom"/>
              <a:pathLst>
                <a:path w="1245235" h="280670">
                  <a:moveTo>
                    <a:pt x="1198371" y="0"/>
                  </a:moveTo>
                  <a:lnTo>
                    <a:pt x="46736" y="0"/>
                  </a:lnTo>
                  <a:lnTo>
                    <a:pt x="28546" y="3677"/>
                  </a:lnTo>
                  <a:lnTo>
                    <a:pt x="13690" y="13700"/>
                  </a:lnTo>
                  <a:lnTo>
                    <a:pt x="3673" y="28557"/>
                  </a:lnTo>
                  <a:lnTo>
                    <a:pt x="0" y="46735"/>
                  </a:lnTo>
                  <a:lnTo>
                    <a:pt x="0" y="233679"/>
                  </a:lnTo>
                  <a:lnTo>
                    <a:pt x="3673" y="251869"/>
                  </a:lnTo>
                  <a:lnTo>
                    <a:pt x="13690" y="266725"/>
                  </a:lnTo>
                  <a:lnTo>
                    <a:pt x="28546" y="276742"/>
                  </a:lnTo>
                  <a:lnTo>
                    <a:pt x="46736" y="280415"/>
                  </a:lnTo>
                  <a:lnTo>
                    <a:pt x="1198371" y="280415"/>
                  </a:lnTo>
                  <a:lnTo>
                    <a:pt x="1216550" y="276742"/>
                  </a:lnTo>
                  <a:lnTo>
                    <a:pt x="1231407" y="266725"/>
                  </a:lnTo>
                  <a:lnTo>
                    <a:pt x="1241430" y="251869"/>
                  </a:lnTo>
                  <a:lnTo>
                    <a:pt x="1245108" y="233679"/>
                  </a:lnTo>
                  <a:lnTo>
                    <a:pt x="1245108" y="46735"/>
                  </a:lnTo>
                  <a:lnTo>
                    <a:pt x="1241430" y="28557"/>
                  </a:lnTo>
                  <a:lnTo>
                    <a:pt x="1231407" y="13700"/>
                  </a:lnTo>
                  <a:lnTo>
                    <a:pt x="1216550" y="3677"/>
                  </a:lnTo>
                  <a:lnTo>
                    <a:pt x="1198371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12" name="object 55"/>
            <p:cNvSpPr/>
            <p:nvPr/>
          </p:nvSpPr>
          <p:spPr>
            <a:xfrm>
              <a:off x="1828800" y="4777920"/>
              <a:ext cx="549360" cy="773280"/>
            </a:xfrm>
            <a:custGeom>
              <a:avLst/>
              <a:gdLst>
                <a:gd name="textAreaLeft" fmla="*/ 0 w 549360"/>
                <a:gd name="textAreaRight" fmla="*/ 551880 w 549360"/>
                <a:gd name="textAreaTop" fmla="*/ 0 h 773280"/>
                <a:gd name="textAreaBottom" fmla="*/ 775800 h 773280"/>
              </a:gdLst>
              <a:ahLst/>
              <a:rect l="textAreaLeft" t="textAreaTop" r="textAreaRight" b="textAreaBottom"/>
              <a:pathLst>
                <a:path w="551814" h="775970">
                  <a:moveTo>
                    <a:pt x="0" y="775589"/>
                  </a:moveTo>
                  <a:lnTo>
                    <a:pt x="275970" y="775589"/>
                  </a:lnTo>
                  <a:lnTo>
                    <a:pt x="275970" y="0"/>
                  </a:lnTo>
                  <a:lnTo>
                    <a:pt x="551814" y="0"/>
                  </a:lnTo>
                </a:path>
              </a:pathLst>
            </a:custGeom>
            <a:noFill/>
            <a:ln w="3175">
              <a:solidFill>
                <a:srgbClr val="7e7e7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13" name="object 56"/>
          <p:cNvSpPr/>
          <p:nvPr/>
        </p:nvSpPr>
        <p:spPr>
          <a:xfrm>
            <a:off x="1053720" y="6143400"/>
            <a:ext cx="326880" cy="1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 vert="vert">
            <a:noAutofit/>
          </a:bodyPr>
          <a:p>
            <a:pPr marL="12600" defTabSz="914400">
              <a:lnSpc>
                <a:spcPct val="100000"/>
              </a:lnSpc>
              <a:spcBef>
                <a:spcPts val="258"/>
              </a:spcBef>
            </a:pPr>
            <a:r>
              <a:rPr b="0" lang="en-US" sz="1800" spc="-1" strike="noStrike">
                <a:solidFill>
                  <a:schemeClr val="dk1"/>
                </a:solidFill>
                <a:latin typeface="맑은 고딕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14" name="object 57"/>
          <p:cNvGrpSpPr/>
          <p:nvPr/>
        </p:nvGrpSpPr>
        <p:grpSpPr>
          <a:xfrm>
            <a:off x="502920" y="5757840"/>
            <a:ext cx="1344600" cy="392040"/>
            <a:chOff x="502920" y="5757840"/>
            <a:chExt cx="1344600" cy="392040"/>
          </a:xfrm>
        </p:grpSpPr>
        <p:pic>
          <p:nvPicPr>
            <p:cNvPr id="515" name="object 58" descr=""/>
            <p:cNvPicPr/>
            <p:nvPr/>
          </p:nvPicPr>
          <p:blipFill>
            <a:blip r:embed="rId26"/>
            <a:stretch/>
          </p:blipFill>
          <p:spPr>
            <a:xfrm>
              <a:off x="502920" y="5757840"/>
              <a:ext cx="1344600" cy="379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6" name="object 59" descr=""/>
            <p:cNvPicPr/>
            <p:nvPr/>
          </p:nvPicPr>
          <p:blipFill>
            <a:blip r:embed="rId27"/>
            <a:stretch/>
          </p:blipFill>
          <p:spPr>
            <a:xfrm>
              <a:off x="647640" y="5783400"/>
              <a:ext cx="1056600" cy="36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7" name="object 60"/>
            <p:cNvSpPr/>
            <p:nvPr/>
          </p:nvSpPr>
          <p:spPr>
            <a:xfrm>
              <a:off x="583560" y="5783400"/>
              <a:ext cx="1242720" cy="278280"/>
            </a:xfrm>
            <a:custGeom>
              <a:avLst/>
              <a:gdLst>
                <a:gd name="textAreaLeft" fmla="*/ 0 w 1242720"/>
                <a:gd name="textAreaRight" fmla="*/ 1245240 w 1242720"/>
                <a:gd name="textAreaTop" fmla="*/ 0 h 278280"/>
                <a:gd name="textAreaBottom" fmla="*/ 280800 h 278280"/>
              </a:gdLst>
              <a:ahLst/>
              <a:rect l="textAreaLeft" t="textAreaTop" r="textAreaRight" b="textAreaBottom"/>
              <a:pathLst>
                <a:path w="1245235" h="280670">
                  <a:moveTo>
                    <a:pt x="1198371" y="0"/>
                  </a:moveTo>
                  <a:lnTo>
                    <a:pt x="46736" y="0"/>
                  </a:lnTo>
                  <a:lnTo>
                    <a:pt x="28546" y="3673"/>
                  </a:lnTo>
                  <a:lnTo>
                    <a:pt x="13690" y="13690"/>
                  </a:lnTo>
                  <a:lnTo>
                    <a:pt x="3673" y="28546"/>
                  </a:lnTo>
                  <a:lnTo>
                    <a:pt x="0" y="46736"/>
                  </a:lnTo>
                  <a:lnTo>
                    <a:pt x="0" y="233680"/>
                  </a:lnTo>
                  <a:lnTo>
                    <a:pt x="3673" y="251869"/>
                  </a:lnTo>
                  <a:lnTo>
                    <a:pt x="13690" y="266725"/>
                  </a:lnTo>
                  <a:lnTo>
                    <a:pt x="28546" y="276742"/>
                  </a:lnTo>
                  <a:lnTo>
                    <a:pt x="46736" y="280416"/>
                  </a:lnTo>
                  <a:lnTo>
                    <a:pt x="1198371" y="280416"/>
                  </a:lnTo>
                  <a:lnTo>
                    <a:pt x="1216550" y="276742"/>
                  </a:lnTo>
                  <a:lnTo>
                    <a:pt x="1231407" y="266725"/>
                  </a:lnTo>
                  <a:lnTo>
                    <a:pt x="1241430" y="251869"/>
                  </a:lnTo>
                  <a:lnTo>
                    <a:pt x="1245108" y="233680"/>
                  </a:lnTo>
                  <a:lnTo>
                    <a:pt x="1245108" y="46736"/>
                  </a:lnTo>
                  <a:lnTo>
                    <a:pt x="1241430" y="28546"/>
                  </a:lnTo>
                  <a:lnTo>
                    <a:pt x="1231407" y="13690"/>
                  </a:lnTo>
                  <a:lnTo>
                    <a:pt x="1216550" y="3673"/>
                  </a:lnTo>
                  <a:lnTo>
                    <a:pt x="1198371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18" name="object 61"/>
          <p:cNvSpPr/>
          <p:nvPr/>
        </p:nvSpPr>
        <p:spPr>
          <a:xfrm>
            <a:off x="791640" y="5463720"/>
            <a:ext cx="82800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algn="ctr" defTabSz="914400">
              <a:lnSpc>
                <a:spcPct val="100000"/>
              </a:lnSpc>
              <a:spcBef>
                <a:spcPts val="96"/>
              </a:spcBef>
            </a:pPr>
            <a:r>
              <a:rPr b="0" lang="ko-KR" sz="1000" spc="-12" strike="noStrike">
                <a:solidFill>
                  <a:srgbClr val="7e7e7e"/>
                </a:solidFill>
                <a:latin typeface="맑은 고딕"/>
              </a:rPr>
              <a:t>광센서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  <a:p>
            <a:pPr defTabSz="914400">
              <a:lnSpc>
                <a:spcPct val="100000"/>
              </a:lnSpc>
              <a:spcBef>
                <a:spcPts val="85"/>
              </a:spcBef>
            </a:pPr>
            <a:endParaRPr b="0" lang="en-US" sz="900" spc="-1" strike="noStrike">
              <a:solidFill>
                <a:srgbClr val="000000"/>
              </a:solidFill>
              <a:latin typeface="나눔고딕"/>
            </a:endParaRPr>
          </a:p>
          <a:p>
            <a:pPr algn="ctr" defTabSz="914400">
              <a:lnSpc>
                <a:spcPct val="100000"/>
              </a:lnSpc>
              <a:spcBef>
                <a:spcPts val="6"/>
              </a:spcBef>
            </a:pPr>
            <a:r>
              <a:rPr b="0" lang="ko-KR" sz="1000" spc="-7" strike="noStrike">
                <a:solidFill>
                  <a:srgbClr val="7e7e7e"/>
                </a:solidFill>
                <a:latin typeface="맑은 고딕"/>
              </a:rPr>
              <a:t>우적감지</a:t>
            </a:r>
            <a:r>
              <a:rPr b="0" lang="en-US" sz="1000" spc="-5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000" spc="-7" strike="noStrike">
                <a:solidFill>
                  <a:srgbClr val="7e7e7e"/>
                </a:solidFill>
                <a:latin typeface="맑은 고딕"/>
              </a:rPr>
              <a:t>센서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19" name="object 62"/>
          <p:cNvGrpSpPr/>
          <p:nvPr/>
        </p:nvGrpSpPr>
        <p:grpSpPr>
          <a:xfrm>
            <a:off x="1828800" y="2388960"/>
            <a:ext cx="2553480" cy="3532680"/>
            <a:chOff x="1828800" y="2388960"/>
            <a:chExt cx="2553480" cy="3532680"/>
          </a:xfrm>
        </p:grpSpPr>
        <p:sp>
          <p:nvSpPr>
            <p:cNvPr id="520" name="object 63"/>
            <p:cNvSpPr/>
            <p:nvPr/>
          </p:nvSpPr>
          <p:spPr>
            <a:xfrm>
              <a:off x="1828800" y="4777920"/>
              <a:ext cx="549360" cy="1143720"/>
            </a:xfrm>
            <a:custGeom>
              <a:avLst/>
              <a:gdLst>
                <a:gd name="textAreaLeft" fmla="*/ 0 w 549360"/>
                <a:gd name="textAreaRight" fmla="*/ 551880 w 549360"/>
                <a:gd name="textAreaTop" fmla="*/ 0 h 1143720"/>
                <a:gd name="textAreaBottom" fmla="*/ 1146240 h 1143720"/>
              </a:gdLst>
              <a:ahLst/>
              <a:rect l="textAreaLeft" t="textAreaTop" r="textAreaRight" b="textAreaBottom"/>
              <a:pathLst>
                <a:path w="551814" h="1146175">
                  <a:moveTo>
                    <a:pt x="0" y="1145946"/>
                  </a:moveTo>
                  <a:lnTo>
                    <a:pt x="275970" y="1145946"/>
                  </a:lnTo>
                  <a:lnTo>
                    <a:pt x="275970" y="0"/>
                  </a:lnTo>
                  <a:lnTo>
                    <a:pt x="551814" y="0"/>
                  </a:lnTo>
                </a:path>
              </a:pathLst>
            </a:custGeom>
            <a:noFill/>
            <a:ln w="3175">
              <a:solidFill>
                <a:srgbClr val="7e7e7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521" name="object 64" descr=""/>
            <p:cNvPicPr/>
            <p:nvPr/>
          </p:nvPicPr>
          <p:blipFill>
            <a:blip r:embed="rId28"/>
            <a:stretch/>
          </p:blipFill>
          <p:spPr>
            <a:xfrm>
              <a:off x="3107520" y="3454920"/>
              <a:ext cx="1274760" cy="53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2" name="object 65" descr=""/>
            <p:cNvPicPr/>
            <p:nvPr/>
          </p:nvPicPr>
          <p:blipFill>
            <a:blip r:embed="rId29"/>
            <a:stretch/>
          </p:blipFill>
          <p:spPr>
            <a:xfrm>
              <a:off x="2451960" y="3304080"/>
              <a:ext cx="861480" cy="67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3" name="object 66" descr=""/>
            <p:cNvPicPr/>
            <p:nvPr/>
          </p:nvPicPr>
          <p:blipFill>
            <a:blip r:embed="rId30"/>
            <a:stretch/>
          </p:blipFill>
          <p:spPr>
            <a:xfrm>
              <a:off x="3401280" y="2388960"/>
              <a:ext cx="936360" cy="17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4" name="object 67" descr=""/>
            <p:cNvPicPr/>
            <p:nvPr/>
          </p:nvPicPr>
          <p:blipFill>
            <a:blip r:embed="rId31"/>
            <a:stretch/>
          </p:blipFill>
          <p:spPr>
            <a:xfrm>
              <a:off x="3483720" y="2519280"/>
              <a:ext cx="828720" cy="452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25" name="object 68"/>
          <p:cNvSpPr/>
          <p:nvPr/>
        </p:nvSpPr>
        <p:spPr>
          <a:xfrm>
            <a:off x="11127960" y="4571280"/>
            <a:ext cx="1926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chemeClr val="dk1"/>
                </a:solidFill>
                <a:latin typeface="맑은 고딕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26" name="object 69"/>
          <p:cNvSpPr/>
          <p:nvPr/>
        </p:nvSpPr>
        <p:spPr>
          <a:xfrm>
            <a:off x="5987160" y="1800720"/>
            <a:ext cx="302436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0" anchor="t">
            <a:spAutoFit/>
          </a:bodyPr>
          <a:p>
            <a:pPr marL="184680" indent="-172800" defTabSz="914400">
              <a:lnSpc>
                <a:spcPct val="100000"/>
              </a:lnSpc>
              <a:spcBef>
                <a:spcPts val="819"/>
              </a:spcBef>
              <a:buClr>
                <a:srgbClr val="585858"/>
              </a:buClr>
              <a:buFont typeface="Wingdings" charset="2"/>
              <a:buChar char=""/>
              <a:tabLst>
                <a:tab algn="l" pos="18540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농장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환경의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각종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센서류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통합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관리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spcBef>
                <a:spcPts val="720"/>
              </a:spcBef>
              <a:buClr>
                <a:srgbClr val="585858"/>
              </a:buClr>
              <a:buFont typeface="Wingdings" charset="2"/>
              <a:buChar char=""/>
              <a:tabLst>
                <a:tab algn="l" pos="18540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이상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발생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통지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(Push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Message)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spcBef>
                <a:spcPts val="720"/>
              </a:spcBef>
              <a:buClr>
                <a:srgbClr val="585858"/>
              </a:buClr>
              <a:buFont typeface="Wingdings" charset="2"/>
              <a:buChar char=""/>
              <a:tabLst>
                <a:tab algn="l" pos="18540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원격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제어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(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차광막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,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도어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,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보일러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,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급수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등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spcBef>
                <a:spcPts val="720"/>
              </a:spcBef>
              <a:buClr>
                <a:srgbClr val="585858"/>
              </a:buClr>
              <a:buFont typeface="Wingdings" charset="2"/>
              <a:buChar char=""/>
              <a:tabLst>
                <a:tab algn="l" pos="18540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통제</a:t>
            </a:r>
            <a:r>
              <a:rPr b="0" lang="en-US" sz="1200" spc="-60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스케쥴링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spcBef>
                <a:spcPts val="720"/>
              </a:spcBef>
              <a:buClr>
                <a:srgbClr val="585858"/>
              </a:buClr>
              <a:buFont typeface="Wingdings" charset="2"/>
              <a:buChar char=""/>
              <a:tabLst>
                <a:tab algn="l" pos="18540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작물별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맞춤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관리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제안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및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무인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통제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(TBD)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27" name="object 70"/>
          <p:cNvSpPr/>
          <p:nvPr/>
        </p:nvSpPr>
        <p:spPr>
          <a:xfrm>
            <a:off x="3370680" y="2327400"/>
            <a:ext cx="9633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241200" indent="-228600" defTabSz="914400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1" lang="en-US" sz="1600" spc="-55" strike="noStrike">
                <a:solidFill>
                  <a:srgbClr val="538235"/>
                </a:solidFill>
                <a:latin typeface="맑은 고딕"/>
              </a:rPr>
              <a:t>F</a:t>
            </a:r>
            <a:r>
              <a:rPr b="1" lang="en-US" sz="1600" spc="-7" strike="noStrike">
                <a:solidFill>
                  <a:srgbClr val="538235"/>
                </a:solidFill>
                <a:latin typeface="맑은 고딕"/>
              </a:rPr>
              <a:t>a</a:t>
            </a:r>
            <a:r>
              <a:rPr b="1" lang="en-US" sz="1600" spc="-15" strike="noStrike">
                <a:solidFill>
                  <a:srgbClr val="538235"/>
                </a:solidFill>
                <a:latin typeface="맑은 고딕"/>
              </a:rPr>
              <a:t>r</a:t>
            </a:r>
            <a:r>
              <a:rPr b="1" lang="en-US" sz="1600" spc="-12" strike="noStrike">
                <a:solidFill>
                  <a:srgbClr val="538235"/>
                </a:solidFill>
                <a:latin typeface="맑은 고딕"/>
              </a:rPr>
              <a:t>mV</a:t>
            </a:r>
            <a:r>
              <a:rPr b="1" lang="en-US" sz="1600" spc="-15" strike="noStrike">
                <a:solidFill>
                  <a:srgbClr val="538235"/>
                </a:solidFill>
                <a:latin typeface="맑은 고딕"/>
              </a:rPr>
              <a:t>i</a:t>
            </a:r>
            <a:r>
              <a:rPr b="1" lang="en-US" sz="1600" spc="-7" strike="noStrike">
                <a:solidFill>
                  <a:srgbClr val="538235"/>
                </a:solidFill>
                <a:latin typeface="맑은 고딕"/>
              </a:rPr>
              <a:t>ew  </a:t>
            </a:r>
            <a:r>
              <a:rPr b="1" lang="en-US" sz="1600" spc="-12" strike="noStrike">
                <a:solidFill>
                  <a:srgbClr val="538235"/>
                </a:solidFill>
                <a:latin typeface="맑은 고딕"/>
              </a:rPr>
              <a:t>Cloud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28" name="object 71"/>
          <p:cNvSpPr/>
          <p:nvPr/>
        </p:nvSpPr>
        <p:spPr>
          <a:xfrm>
            <a:off x="3074040" y="1979640"/>
            <a:ext cx="1587600" cy="1035720"/>
          </a:xfrm>
          <a:custGeom>
            <a:avLst/>
            <a:gdLst>
              <a:gd name="textAreaLeft" fmla="*/ 0 w 1587600"/>
              <a:gd name="textAreaRight" fmla="*/ 1590120 w 1587600"/>
              <a:gd name="textAreaTop" fmla="*/ 0 h 1035720"/>
              <a:gd name="textAreaBottom" fmla="*/ 1038240 h 1035720"/>
            </a:gdLst>
            <a:ahLst/>
            <a:rect l="textAreaLeft" t="textAreaTop" r="textAreaRight" b="textAreaBottom"/>
            <a:pathLst>
              <a:path w="1590039" h="1038225">
                <a:moveTo>
                  <a:pt x="424180" y="203073"/>
                </a:moveTo>
                <a:lnTo>
                  <a:pt x="375661" y="208780"/>
                </a:lnTo>
                <a:lnTo>
                  <a:pt x="330926" y="225065"/>
                </a:lnTo>
                <a:lnTo>
                  <a:pt x="291145" y="250669"/>
                </a:lnTo>
                <a:lnTo>
                  <a:pt x="257489" y="284335"/>
                </a:lnTo>
                <a:lnTo>
                  <a:pt x="231128" y="324806"/>
                </a:lnTo>
                <a:lnTo>
                  <a:pt x="213234" y="370824"/>
                </a:lnTo>
                <a:lnTo>
                  <a:pt x="204978" y="421132"/>
                </a:lnTo>
                <a:lnTo>
                  <a:pt x="161968" y="441011"/>
                </a:lnTo>
                <a:lnTo>
                  <a:pt x="122693" y="466869"/>
                </a:lnTo>
                <a:lnTo>
                  <a:pt x="87771" y="498184"/>
                </a:lnTo>
                <a:lnTo>
                  <a:pt x="57816" y="534431"/>
                </a:lnTo>
                <a:lnTo>
                  <a:pt x="33446" y="575090"/>
                </a:lnTo>
                <a:lnTo>
                  <a:pt x="15275" y="619638"/>
                </a:lnTo>
                <a:lnTo>
                  <a:pt x="3921" y="667553"/>
                </a:lnTo>
                <a:lnTo>
                  <a:pt x="0" y="718312"/>
                </a:lnTo>
                <a:lnTo>
                  <a:pt x="3345" y="765399"/>
                </a:lnTo>
                <a:lnTo>
                  <a:pt x="13059" y="810386"/>
                </a:lnTo>
                <a:lnTo>
                  <a:pt x="28660" y="852768"/>
                </a:lnTo>
                <a:lnTo>
                  <a:pt x="49665" y="892045"/>
                </a:lnTo>
                <a:lnTo>
                  <a:pt x="75591" y="927714"/>
                </a:lnTo>
                <a:lnTo>
                  <a:pt x="105956" y="959272"/>
                </a:lnTo>
                <a:lnTo>
                  <a:pt x="140276" y="986219"/>
                </a:lnTo>
                <a:lnTo>
                  <a:pt x="178070" y="1008052"/>
                </a:lnTo>
                <a:lnTo>
                  <a:pt x="218855" y="1024268"/>
                </a:lnTo>
                <a:lnTo>
                  <a:pt x="262148" y="1034366"/>
                </a:lnTo>
                <a:lnTo>
                  <a:pt x="307467" y="1037844"/>
                </a:lnTo>
                <a:lnTo>
                  <a:pt x="1305941" y="1037844"/>
                </a:lnTo>
                <a:lnTo>
                  <a:pt x="1351531" y="1034003"/>
                </a:lnTo>
                <a:lnTo>
                  <a:pt x="1394931" y="1022879"/>
                </a:lnTo>
                <a:lnTo>
                  <a:pt x="1435525" y="1005066"/>
                </a:lnTo>
                <a:lnTo>
                  <a:pt x="1472699" y="981159"/>
                </a:lnTo>
                <a:lnTo>
                  <a:pt x="1484244" y="970914"/>
                </a:lnTo>
                <a:lnTo>
                  <a:pt x="307467" y="970914"/>
                </a:lnTo>
                <a:lnTo>
                  <a:pt x="258006" y="965853"/>
                </a:lnTo>
                <a:lnTo>
                  <a:pt x="212157" y="951305"/>
                </a:lnTo>
                <a:lnTo>
                  <a:pt x="170838" y="928226"/>
                </a:lnTo>
                <a:lnTo>
                  <a:pt x="134969" y="897572"/>
                </a:lnTo>
                <a:lnTo>
                  <a:pt x="105470" y="860298"/>
                </a:lnTo>
                <a:lnTo>
                  <a:pt x="83260" y="817360"/>
                </a:lnTo>
                <a:lnTo>
                  <a:pt x="69260" y="769712"/>
                </a:lnTo>
                <a:lnTo>
                  <a:pt x="64389" y="718312"/>
                </a:lnTo>
                <a:lnTo>
                  <a:pt x="68908" y="669625"/>
                </a:lnTo>
                <a:lnTo>
                  <a:pt x="81886" y="624021"/>
                </a:lnTo>
                <a:lnTo>
                  <a:pt x="102447" y="582454"/>
                </a:lnTo>
                <a:lnTo>
                  <a:pt x="129721" y="545877"/>
                </a:lnTo>
                <a:lnTo>
                  <a:pt x="162839" y="515238"/>
                </a:lnTo>
                <a:lnTo>
                  <a:pt x="200909" y="491504"/>
                </a:lnTo>
                <a:lnTo>
                  <a:pt x="243078" y="475614"/>
                </a:lnTo>
                <a:lnTo>
                  <a:pt x="266954" y="468122"/>
                </a:lnTo>
                <a:lnTo>
                  <a:pt x="266916" y="459257"/>
                </a:lnTo>
                <a:lnTo>
                  <a:pt x="266652" y="450834"/>
                </a:lnTo>
                <a:lnTo>
                  <a:pt x="265936" y="442386"/>
                </a:lnTo>
                <a:lnTo>
                  <a:pt x="264541" y="433450"/>
                </a:lnTo>
                <a:lnTo>
                  <a:pt x="270245" y="389505"/>
                </a:lnTo>
                <a:lnTo>
                  <a:pt x="286342" y="350322"/>
                </a:lnTo>
                <a:lnTo>
                  <a:pt x="311308" y="317341"/>
                </a:lnTo>
                <a:lnTo>
                  <a:pt x="343619" y="292001"/>
                </a:lnTo>
                <a:lnTo>
                  <a:pt x="381751" y="275741"/>
                </a:lnTo>
                <a:lnTo>
                  <a:pt x="424180" y="270001"/>
                </a:lnTo>
                <a:lnTo>
                  <a:pt x="603823" y="270001"/>
                </a:lnTo>
                <a:lnTo>
                  <a:pt x="608243" y="259906"/>
                </a:lnTo>
                <a:lnTo>
                  <a:pt x="615662" y="247650"/>
                </a:lnTo>
                <a:lnTo>
                  <a:pt x="548132" y="247650"/>
                </a:lnTo>
                <a:lnTo>
                  <a:pt x="520352" y="229219"/>
                </a:lnTo>
                <a:lnTo>
                  <a:pt x="490585" y="215169"/>
                </a:lnTo>
                <a:lnTo>
                  <a:pt x="458602" y="206216"/>
                </a:lnTo>
                <a:lnTo>
                  <a:pt x="424180" y="203073"/>
                </a:lnTo>
                <a:close/>
              </a:path>
              <a:path w="1590039" h="1038225">
                <a:moveTo>
                  <a:pt x="1140005" y="64388"/>
                </a:moveTo>
                <a:lnTo>
                  <a:pt x="922274" y="64388"/>
                </a:lnTo>
                <a:lnTo>
                  <a:pt x="970271" y="67772"/>
                </a:lnTo>
                <a:lnTo>
                  <a:pt x="1016263" y="77624"/>
                </a:lnTo>
                <a:lnTo>
                  <a:pt x="1059836" y="93497"/>
                </a:lnTo>
                <a:lnTo>
                  <a:pt x="1100577" y="114944"/>
                </a:lnTo>
                <a:lnTo>
                  <a:pt x="1138072" y="141516"/>
                </a:lnTo>
                <a:lnTo>
                  <a:pt x="1171908" y="172767"/>
                </a:lnTo>
                <a:lnTo>
                  <a:pt x="1201672" y="208249"/>
                </a:lnTo>
                <a:lnTo>
                  <a:pt x="1226951" y="247513"/>
                </a:lnTo>
                <a:lnTo>
                  <a:pt x="1247332" y="290113"/>
                </a:lnTo>
                <a:lnTo>
                  <a:pt x="1262401" y="335601"/>
                </a:lnTo>
                <a:lnTo>
                  <a:pt x="1271746" y="383529"/>
                </a:lnTo>
                <a:lnTo>
                  <a:pt x="1274953" y="433450"/>
                </a:lnTo>
                <a:lnTo>
                  <a:pt x="1274502" y="454588"/>
                </a:lnTo>
                <a:lnTo>
                  <a:pt x="1273159" y="474345"/>
                </a:lnTo>
                <a:lnTo>
                  <a:pt x="1270934" y="494101"/>
                </a:lnTo>
                <a:lnTo>
                  <a:pt x="1267841" y="515238"/>
                </a:lnTo>
                <a:lnTo>
                  <a:pt x="1305983" y="515243"/>
                </a:lnTo>
                <a:lnTo>
                  <a:pt x="1350254" y="519845"/>
                </a:lnTo>
                <a:lnTo>
                  <a:pt x="1391465" y="533068"/>
                </a:lnTo>
                <a:lnTo>
                  <a:pt x="1428708" y="554009"/>
                </a:lnTo>
                <a:lnTo>
                  <a:pt x="1461119" y="581771"/>
                </a:lnTo>
                <a:lnTo>
                  <a:pt x="1487832" y="615456"/>
                </a:lnTo>
                <a:lnTo>
                  <a:pt x="1507984" y="654167"/>
                </a:lnTo>
                <a:lnTo>
                  <a:pt x="1520709" y="697006"/>
                </a:lnTo>
                <a:lnTo>
                  <a:pt x="1525143" y="743076"/>
                </a:lnTo>
                <a:lnTo>
                  <a:pt x="1520709" y="789147"/>
                </a:lnTo>
                <a:lnTo>
                  <a:pt x="1507984" y="831986"/>
                </a:lnTo>
                <a:lnTo>
                  <a:pt x="1487832" y="870697"/>
                </a:lnTo>
                <a:lnTo>
                  <a:pt x="1461119" y="904382"/>
                </a:lnTo>
                <a:lnTo>
                  <a:pt x="1428708" y="932144"/>
                </a:lnTo>
                <a:lnTo>
                  <a:pt x="1391465" y="953085"/>
                </a:lnTo>
                <a:lnTo>
                  <a:pt x="1350254" y="966308"/>
                </a:lnTo>
                <a:lnTo>
                  <a:pt x="1305941" y="970914"/>
                </a:lnTo>
                <a:lnTo>
                  <a:pt x="1484244" y="970914"/>
                </a:lnTo>
                <a:lnTo>
                  <a:pt x="1534330" y="917444"/>
                </a:lnTo>
                <a:lnTo>
                  <a:pt x="1557560" y="878827"/>
                </a:lnTo>
                <a:lnTo>
                  <a:pt x="1574912" y="836497"/>
                </a:lnTo>
                <a:lnTo>
                  <a:pt x="1585774" y="791048"/>
                </a:lnTo>
                <a:lnTo>
                  <a:pt x="1589532" y="743076"/>
                </a:lnTo>
                <a:lnTo>
                  <a:pt x="1585497" y="694659"/>
                </a:lnTo>
                <a:lnTo>
                  <a:pt x="1573852" y="648887"/>
                </a:lnTo>
                <a:lnTo>
                  <a:pt x="1555284" y="606396"/>
                </a:lnTo>
                <a:lnTo>
                  <a:pt x="1530478" y="567819"/>
                </a:lnTo>
                <a:lnTo>
                  <a:pt x="1500122" y="533788"/>
                </a:lnTo>
                <a:lnTo>
                  <a:pt x="1464902" y="504937"/>
                </a:lnTo>
                <a:lnTo>
                  <a:pt x="1425506" y="481901"/>
                </a:lnTo>
                <a:lnTo>
                  <a:pt x="1382619" y="465311"/>
                </a:lnTo>
                <a:lnTo>
                  <a:pt x="1336929" y="455802"/>
                </a:lnTo>
                <a:lnTo>
                  <a:pt x="1339342" y="448310"/>
                </a:lnTo>
                <a:lnTo>
                  <a:pt x="1339342" y="433450"/>
                </a:lnTo>
                <a:lnTo>
                  <a:pt x="1336874" y="386065"/>
                </a:lnTo>
                <a:lnTo>
                  <a:pt x="1329647" y="340196"/>
                </a:lnTo>
                <a:lnTo>
                  <a:pt x="1317924" y="296103"/>
                </a:lnTo>
                <a:lnTo>
                  <a:pt x="1301968" y="254044"/>
                </a:lnTo>
                <a:lnTo>
                  <a:pt x="1282041" y="214281"/>
                </a:lnTo>
                <a:lnTo>
                  <a:pt x="1258407" y="177073"/>
                </a:lnTo>
                <a:lnTo>
                  <a:pt x="1231329" y="142679"/>
                </a:lnTo>
                <a:lnTo>
                  <a:pt x="1201069" y="111359"/>
                </a:lnTo>
                <a:lnTo>
                  <a:pt x="1167891" y="83372"/>
                </a:lnTo>
                <a:lnTo>
                  <a:pt x="1140005" y="64388"/>
                </a:lnTo>
                <a:close/>
              </a:path>
              <a:path w="1590039" h="1038225">
                <a:moveTo>
                  <a:pt x="603823" y="270001"/>
                </a:moveTo>
                <a:lnTo>
                  <a:pt x="424180" y="270001"/>
                </a:lnTo>
                <a:lnTo>
                  <a:pt x="456791" y="273165"/>
                </a:lnTo>
                <a:lnTo>
                  <a:pt x="486473" y="282352"/>
                </a:lnTo>
                <a:lnTo>
                  <a:pt x="513012" y="297112"/>
                </a:lnTo>
                <a:lnTo>
                  <a:pt x="536194" y="316991"/>
                </a:lnTo>
                <a:lnTo>
                  <a:pt x="572007" y="354202"/>
                </a:lnTo>
                <a:lnTo>
                  <a:pt x="588644" y="304673"/>
                </a:lnTo>
                <a:lnTo>
                  <a:pt x="603823" y="270001"/>
                </a:lnTo>
                <a:close/>
              </a:path>
              <a:path w="1590039" h="1038225">
                <a:moveTo>
                  <a:pt x="922274" y="0"/>
                </a:moveTo>
                <a:lnTo>
                  <a:pt x="873112" y="2990"/>
                </a:lnTo>
                <a:lnTo>
                  <a:pt x="825914" y="11734"/>
                </a:lnTo>
                <a:lnTo>
                  <a:pt x="780923" y="25888"/>
                </a:lnTo>
                <a:lnTo>
                  <a:pt x="738382" y="45110"/>
                </a:lnTo>
                <a:lnTo>
                  <a:pt x="698531" y="69056"/>
                </a:lnTo>
                <a:lnTo>
                  <a:pt x="661615" y="97383"/>
                </a:lnTo>
                <a:lnTo>
                  <a:pt x="627874" y="129749"/>
                </a:lnTo>
                <a:lnTo>
                  <a:pt x="597552" y="165811"/>
                </a:lnTo>
                <a:lnTo>
                  <a:pt x="570890" y="205225"/>
                </a:lnTo>
                <a:lnTo>
                  <a:pt x="548132" y="247650"/>
                </a:lnTo>
                <a:lnTo>
                  <a:pt x="615662" y="247650"/>
                </a:lnTo>
                <a:lnTo>
                  <a:pt x="633353" y="218418"/>
                </a:lnTo>
                <a:lnTo>
                  <a:pt x="663485" y="180739"/>
                </a:lnTo>
                <a:lnTo>
                  <a:pt x="698148" y="147400"/>
                </a:lnTo>
                <a:lnTo>
                  <a:pt x="736852" y="118932"/>
                </a:lnTo>
                <a:lnTo>
                  <a:pt x="779107" y="95866"/>
                </a:lnTo>
                <a:lnTo>
                  <a:pt x="824422" y="78732"/>
                </a:lnTo>
                <a:lnTo>
                  <a:pt x="872308" y="68063"/>
                </a:lnTo>
                <a:lnTo>
                  <a:pt x="922274" y="64388"/>
                </a:lnTo>
                <a:lnTo>
                  <a:pt x="1140005" y="64388"/>
                </a:lnTo>
                <a:lnTo>
                  <a:pt x="1132059" y="58979"/>
                </a:lnTo>
                <a:lnTo>
                  <a:pt x="1093834" y="38439"/>
                </a:lnTo>
                <a:lnTo>
                  <a:pt x="1053480" y="22011"/>
                </a:lnTo>
                <a:lnTo>
                  <a:pt x="1011260" y="9956"/>
                </a:lnTo>
                <a:lnTo>
                  <a:pt x="967437" y="2532"/>
                </a:lnTo>
                <a:lnTo>
                  <a:pt x="922274" y="0"/>
                </a:lnTo>
                <a:close/>
              </a:path>
            </a:pathLst>
          </a:custGeom>
          <a:solidFill>
            <a:srgbClr val="5f5f5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529" name="object 72"/>
          <p:cNvGrpSpPr/>
          <p:nvPr/>
        </p:nvGrpSpPr>
        <p:grpSpPr>
          <a:xfrm>
            <a:off x="2939040" y="1879200"/>
            <a:ext cx="2824200" cy="2455560"/>
            <a:chOff x="2939040" y="1879200"/>
            <a:chExt cx="2824200" cy="2455560"/>
          </a:xfrm>
        </p:grpSpPr>
        <p:sp>
          <p:nvSpPr>
            <p:cNvPr id="530" name="object 73"/>
            <p:cNvSpPr/>
            <p:nvPr/>
          </p:nvSpPr>
          <p:spPr>
            <a:xfrm>
              <a:off x="2939040" y="3307320"/>
              <a:ext cx="651600" cy="1027440"/>
            </a:xfrm>
            <a:custGeom>
              <a:avLst/>
              <a:gdLst>
                <a:gd name="textAreaLeft" fmla="*/ 0 w 651600"/>
                <a:gd name="textAreaRight" fmla="*/ 654120 w 651600"/>
                <a:gd name="textAreaTop" fmla="*/ 0 h 1027440"/>
                <a:gd name="textAreaBottom" fmla="*/ 1029960 h 1027440"/>
              </a:gdLst>
              <a:ahLst/>
              <a:rect l="textAreaLeft" t="textAreaTop" r="textAreaRight" b="textAreaBottom"/>
              <a:pathLst>
                <a:path w="654050" h="1029970">
                  <a:moveTo>
                    <a:pt x="653542" y="0"/>
                  </a:moveTo>
                  <a:lnTo>
                    <a:pt x="156083" y="556767"/>
                  </a:lnTo>
                  <a:lnTo>
                    <a:pt x="353568" y="572642"/>
                  </a:lnTo>
                  <a:lnTo>
                    <a:pt x="0" y="1029969"/>
                  </a:lnTo>
                  <a:lnTo>
                    <a:pt x="574675" y="424688"/>
                  </a:lnTo>
                  <a:lnTo>
                    <a:pt x="265430" y="514984"/>
                  </a:lnTo>
                  <a:lnTo>
                    <a:pt x="653542" y="0"/>
                  </a:lnTo>
                  <a:close/>
                </a:path>
              </a:pathLst>
            </a:custGeom>
            <a:solidFill>
              <a:srgbClr val="5b9b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31" name="object 74"/>
            <p:cNvSpPr/>
            <p:nvPr/>
          </p:nvSpPr>
          <p:spPr>
            <a:xfrm>
              <a:off x="2939040" y="3307320"/>
              <a:ext cx="651600" cy="1027440"/>
            </a:xfrm>
            <a:custGeom>
              <a:avLst/>
              <a:gdLst>
                <a:gd name="textAreaLeft" fmla="*/ 0 w 651600"/>
                <a:gd name="textAreaRight" fmla="*/ 654120 w 651600"/>
                <a:gd name="textAreaTop" fmla="*/ 0 h 1027440"/>
                <a:gd name="textAreaBottom" fmla="*/ 1029960 h 1027440"/>
              </a:gdLst>
              <a:ahLst/>
              <a:rect l="textAreaLeft" t="textAreaTop" r="textAreaRight" b="textAreaBottom"/>
              <a:pathLst>
                <a:path w="654050" h="1029970">
                  <a:moveTo>
                    <a:pt x="653542" y="0"/>
                  </a:moveTo>
                  <a:lnTo>
                    <a:pt x="156083" y="556767"/>
                  </a:lnTo>
                  <a:lnTo>
                    <a:pt x="353568" y="572642"/>
                  </a:lnTo>
                  <a:lnTo>
                    <a:pt x="0" y="1029969"/>
                  </a:lnTo>
                  <a:lnTo>
                    <a:pt x="574675" y="424688"/>
                  </a:lnTo>
                  <a:lnTo>
                    <a:pt x="265430" y="514984"/>
                  </a:lnTo>
                  <a:lnTo>
                    <a:pt x="653542" y="0"/>
                  </a:lnTo>
                  <a:close/>
                </a:path>
              </a:pathLst>
            </a:custGeom>
            <a:noFill/>
            <a:ln w="12700">
              <a:solidFill>
                <a:srgbClr val="41709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32" name="object 75"/>
            <p:cNvSpPr/>
            <p:nvPr/>
          </p:nvSpPr>
          <p:spPr>
            <a:xfrm>
              <a:off x="4210920" y="3218040"/>
              <a:ext cx="651600" cy="1027440"/>
            </a:xfrm>
            <a:custGeom>
              <a:avLst/>
              <a:gdLst>
                <a:gd name="textAreaLeft" fmla="*/ 0 w 651600"/>
                <a:gd name="textAreaRight" fmla="*/ 654120 w 651600"/>
                <a:gd name="textAreaTop" fmla="*/ 0 h 1027440"/>
                <a:gd name="textAreaBottom" fmla="*/ 1029960 h 1027440"/>
              </a:gdLst>
              <a:ahLst/>
              <a:rect l="textAreaLeft" t="textAreaTop" r="textAreaRight" b="textAreaBottom"/>
              <a:pathLst>
                <a:path w="654050" h="1029970">
                  <a:moveTo>
                    <a:pt x="0" y="0"/>
                  </a:moveTo>
                  <a:lnTo>
                    <a:pt x="388238" y="514985"/>
                  </a:lnTo>
                  <a:lnTo>
                    <a:pt x="78866" y="424688"/>
                  </a:lnTo>
                  <a:lnTo>
                    <a:pt x="653669" y="1029970"/>
                  </a:lnTo>
                  <a:lnTo>
                    <a:pt x="299974" y="572643"/>
                  </a:lnTo>
                  <a:lnTo>
                    <a:pt x="497459" y="556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33" name="object 76"/>
            <p:cNvSpPr/>
            <p:nvPr/>
          </p:nvSpPr>
          <p:spPr>
            <a:xfrm>
              <a:off x="4210920" y="3218040"/>
              <a:ext cx="651600" cy="1027440"/>
            </a:xfrm>
            <a:custGeom>
              <a:avLst/>
              <a:gdLst>
                <a:gd name="textAreaLeft" fmla="*/ 0 w 651600"/>
                <a:gd name="textAreaRight" fmla="*/ 654120 w 651600"/>
                <a:gd name="textAreaTop" fmla="*/ 0 h 1027440"/>
                <a:gd name="textAreaBottom" fmla="*/ 1029960 h 1027440"/>
              </a:gdLst>
              <a:ahLst/>
              <a:rect l="textAreaLeft" t="textAreaTop" r="textAreaRight" b="textAreaBottom"/>
              <a:pathLst>
                <a:path w="654050" h="1029970">
                  <a:moveTo>
                    <a:pt x="0" y="0"/>
                  </a:moveTo>
                  <a:lnTo>
                    <a:pt x="497459" y="556768"/>
                  </a:lnTo>
                  <a:lnTo>
                    <a:pt x="299974" y="572643"/>
                  </a:lnTo>
                  <a:lnTo>
                    <a:pt x="653669" y="1029970"/>
                  </a:lnTo>
                  <a:lnTo>
                    <a:pt x="78866" y="424688"/>
                  </a:lnTo>
                  <a:lnTo>
                    <a:pt x="388238" y="5149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41709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534" name="object 77" descr=""/>
            <p:cNvPicPr/>
            <p:nvPr/>
          </p:nvPicPr>
          <p:blipFill>
            <a:blip r:embed="rId32"/>
            <a:stretch/>
          </p:blipFill>
          <p:spPr>
            <a:xfrm>
              <a:off x="5207760" y="1879200"/>
              <a:ext cx="555480" cy="1337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35" name="TextBox 542"/>
          <p:cNvSpPr/>
          <p:nvPr/>
        </p:nvSpPr>
        <p:spPr>
          <a:xfrm>
            <a:off x="11520000" y="6552000"/>
            <a:ext cx="71784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10/19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414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4.3 Solutions</a:t>
            </a:r>
            <a:r>
              <a:rPr b="1" lang="en-US" sz="2000" spc="-111" strike="noStrike">
                <a:solidFill>
                  <a:schemeClr val="lt1"/>
                </a:solidFill>
                <a:latin typeface="맑은 고딕"/>
              </a:rPr>
              <a:t> </a:t>
            </a: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R&amp;D - Framework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37" name="object 3"/>
          <p:cNvSpPr/>
          <p:nvPr/>
        </p:nvSpPr>
        <p:spPr>
          <a:xfrm>
            <a:off x="371880" y="737640"/>
            <a:ext cx="43200" cy="302400"/>
          </a:xfrm>
          <a:custGeom>
            <a:avLst/>
            <a:gdLst>
              <a:gd name="textAreaLeft" fmla="*/ 0 w 43200"/>
              <a:gd name="textAreaRight" fmla="*/ 45720 w 43200"/>
              <a:gd name="textAreaTop" fmla="*/ 0 h 302400"/>
              <a:gd name="textAreaBottom" fmla="*/ 304920 h 302400"/>
            </a:gdLst>
            <a:ahLst/>
            <a:rect l="textAreaLeft" t="textAreaTop" r="textAreaRight" b="textAreaBottom"/>
            <a:pathLst>
              <a:path w="45720" h="304800">
                <a:moveTo>
                  <a:pt x="45720" y="0"/>
                </a:moveTo>
                <a:lnTo>
                  <a:pt x="0" y="0"/>
                </a:lnTo>
                <a:lnTo>
                  <a:pt x="0" y="304800"/>
                </a:lnTo>
                <a:lnTo>
                  <a:pt x="45720" y="304800"/>
                </a:lnTo>
                <a:lnTo>
                  <a:pt x="4572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8" name="object 4"/>
          <p:cNvSpPr/>
          <p:nvPr/>
        </p:nvSpPr>
        <p:spPr>
          <a:xfrm>
            <a:off x="558360" y="663120"/>
            <a:ext cx="6686640" cy="5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2400" spc="-7" strike="noStrike">
                <a:solidFill>
                  <a:srgbClr val="006fc0"/>
                </a:solidFill>
                <a:latin typeface="맑은 고딕"/>
              </a:rPr>
              <a:t>mcFramework</a:t>
            </a:r>
            <a:r>
              <a:rPr b="1" lang="en-US" sz="2400" spc="12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Machine</a:t>
            </a:r>
            <a:r>
              <a:rPr b="1" lang="en-US" sz="14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Control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Software</a:t>
            </a:r>
            <a:r>
              <a:rPr b="1" lang="en-US" sz="14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Development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Framework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26"/>
              </a:spcBef>
            </a:pP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제어시스템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개발에 특화된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컴포넌트 기반의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</a:rPr>
              <a:t>Layered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Framework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와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개발도구를 제공하는 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</a:rPr>
              <a:t>Package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539" name="object 5" descr=""/>
          <p:cNvPicPr/>
          <p:nvPr/>
        </p:nvPicPr>
        <p:blipFill>
          <a:blip r:embed="rId1"/>
          <a:stretch/>
        </p:blipFill>
        <p:spPr>
          <a:xfrm>
            <a:off x="891360" y="1523880"/>
            <a:ext cx="1496880" cy="996120"/>
          </a:xfrm>
          <a:prstGeom prst="rect">
            <a:avLst/>
          </a:prstGeom>
          <a:ln w="0">
            <a:noFill/>
          </a:ln>
        </p:spPr>
      </p:pic>
      <p:sp>
        <p:nvSpPr>
          <p:cNvPr id="540" name="object 6"/>
          <p:cNvSpPr/>
          <p:nvPr/>
        </p:nvSpPr>
        <p:spPr>
          <a:xfrm>
            <a:off x="2750400" y="1554120"/>
            <a:ext cx="312048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99160" indent="-286920" defTabSz="914400">
              <a:lnSpc>
                <a:spcPct val="100000"/>
              </a:lnSpc>
              <a:spcBef>
                <a:spcPts val="99"/>
              </a:spcBef>
              <a:buClr>
                <a:srgbClr val="585858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제어</a:t>
            </a:r>
            <a:r>
              <a:rPr b="0" lang="en-US" sz="12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시퀀스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제작의</a:t>
            </a:r>
            <a:r>
              <a:rPr b="0" lang="en-US" sz="12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시각화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299160" indent="-286920" defTabSz="914400">
              <a:lnSpc>
                <a:spcPct val="100000"/>
              </a:lnSpc>
              <a:buClr>
                <a:srgbClr val="585858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구조화된</a:t>
            </a:r>
            <a:r>
              <a:rPr b="0" lang="en-US" sz="1200" spc="-4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시퀀스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설계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299160" indent="-286920" defTabSz="914400">
              <a:lnSpc>
                <a:spcPct val="100000"/>
              </a:lnSpc>
              <a:buClr>
                <a:srgbClr val="585858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세부적인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제어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Code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를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위한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구조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제공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299160" indent="-286920" defTabSz="914400">
              <a:lnSpc>
                <a:spcPct val="100000"/>
              </a:lnSpc>
              <a:buClr>
                <a:srgbClr val="585858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UI/UX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제작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편의를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위한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프로그래밍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도구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299160" indent="-286920" defTabSz="914400">
              <a:lnSpc>
                <a:spcPct val="100000"/>
              </a:lnSpc>
              <a:buClr>
                <a:srgbClr val="585858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VisualStudio™</a:t>
            </a:r>
            <a:r>
              <a:rPr b="0" lang="en-US" sz="1200" spc="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와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완벽히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통합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41" name="object 7"/>
          <p:cNvGrpSpPr/>
          <p:nvPr/>
        </p:nvGrpSpPr>
        <p:grpSpPr>
          <a:xfrm>
            <a:off x="7791840" y="1440360"/>
            <a:ext cx="3916440" cy="1346040"/>
            <a:chOff x="7791840" y="1440360"/>
            <a:chExt cx="3916440" cy="1346040"/>
          </a:xfrm>
        </p:grpSpPr>
        <p:pic>
          <p:nvPicPr>
            <p:cNvPr id="542" name="object 8" descr=""/>
            <p:cNvPicPr/>
            <p:nvPr/>
          </p:nvPicPr>
          <p:blipFill>
            <a:blip r:embed="rId2"/>
            <a:stretch/>
          </p:blipFill>
          <p:spPr>
            <a:xfrm>
              <a:off x="7791840" y="1440360"/>
              <a:ext cx="3420000" cy="134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3" name="object 9"/>
            <p:cNvSpPr/>
            <p:nvPr/>
          </p:nvSpPr>
          <p:spPr>
            <a:xfrm>
              <a:off x="11251800" y="2011680"/>
              <a:ext cx="456480" cy="244440"/>
            </a:xfrm>
            <a:custGeom>
              <a:avLst/>
              <a:gdLst>
                <a:gd name="textAreaLeft" fmla="*/ 0 w 456480"/>
                <a:gd name="textAreaRight" fmla="*/ 459000 w 456480"/>
                <a:gd name="textAreaTop" fmla="*/ 0 h 244440"/>
                <a:gd name="textAreaBottom" fmla="*/ 246960 h 244440"/>
              </a:gdLst>
              <a:ahLst/>
              <a:rect l="textAreaLeft" t="textAreaTop" r="textAreaRight" b="textAreaBottom"/>
              <a:pathLst>
                <a:path w="459104" h="247014">
                  <a:moveTo>
                    <a:pt x="417575" y="0"/>
                  </a:moveTo>
                  <a:lnTo>
                    <a:pt x="41148" y="0"/>
                  </a:lnTo>
                  <a:lnTo>
                    <a:pt x="25128" y="3232"/>
                  </a:lnTo>
                  <a:lnTo>
                    <a:pt x="12049" y="12049"/>
                  </a:lnTo>
                  <a:lnTo>
                    <a:pt x="3232" y="25128"/>
                  </a:lnTo>
                  <a:lnTo>
                    <a:pt x="0" y="41148"/>
                  </a:lnTo>
                  <a:lnTo>
                    <a:pt x="0" y="205740"/>
                  </a:lnTo>
                  <a:lnTo>
                    <a:pt x="3232" y="221759"/>
                  </a:lnTo>
                  <a:lnTo>
                    <a:pt x="12049" y="234838"/>
                  </a:lnTo>
                  <a:lnTo>
                    <a:pt x="25128" y="243655"/>
                  </a:lnTo>
                  <a:lnTo>
                    <a:pt x="41148" y="246887"/>
                  </a:lnTo>
                  <a:lnTo>
                    <a:pt x="417575" y="246887"/>
                  </a:lnTo>
                  <a:lnTo>
                    <a:pt x="433595" y="243655"/>
                  </a:lnTo>
                  <a:lnTo>
                    <a:pt x="446674" y="234838"/>
                  </a:lnTo>
                  <a:lnTo>
                    <a:pt x="455491" y="221759"/>
                  </a:lnTo>
                  <a:lnTo>
                    <a:pt x="458724" y="205740"/>
                  </a:lnTo>
                  <a:lnTo>
                    <a:pt x="458724" y="41148"/>
                  </a:lnTo>
                  <a:lnTo>
                    <a:pt x="455491" y="25128"/>
                  </a:lnTo>
                  <a:lnTo>
                    <a:pt x="446674" y="12049"/>
                  </a:lnTo>
                  <a:lnTo>
                    <a:pt x="433595" y="3232"/>
                  </a:lnTo>
                  <a:lnTo>
                    <a:pt x="417575" y="0"/>
                  </a:lnTo>
                  <a:close/>
                </a:path>
              </a:pathLst>
            </a:custGeom>
            <a:solidFill>
              <a:srgbClr val="5b9b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44" name="object 10"/>
            <p:cNvSpPr/>
            <p:nvPr/>
          </p:nvSpPr>
          <p:spPr>
            <a:xfrm>
              <a:off x="11251800" y="2011680"/>
              <a:ext cx="456480" cy="244440"/>
            </a:xfrm>
            <a:custGeom>
              <a:avLst/>
              <a:gdLst>
                <a:gd name="textAreaLeft" fmla="*/ 0 w 456480"/>
                <a:gd name="textAreaRight" fmla="*/ 459000 w 456480"/>
                <a:gd name="textAreaTop" fmla="*/ 0 h 244440"/>
                <a:gd name="textAreaBottom" fmla="*/ 246960 h 244440"/>
              </a:gdLst>
              <a:ahLst/>
              <a:rect l="textAreaLeft" t="textAreaTop" r="textAreaRight" b="textAreaBottom"/>
              <a:pathLst>
                <a:path w="459104" h="247014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417575" y="0"/>
                  </a:lnTo>
                  <a:lnTo>
                    <a:pt x="433595" y="3232"/>
                  </a:lnTo>
                  <a:lnTo>
                    <a:pt x="446674" y="12049"/>
                  </a:lnTo>
                  <a:lnTo>
                    <a:pt x="455491" y="25128"/>
                  </a:lnTo>
                  <a:lnTo>
                    <a:pt x="458724" y="41148"/>
                  </a:lnTo>
                  <a:lnTo>
                    <a:pt x="458724" y="205740"/>
                  </a:lnTo>
                  <a:lnTo>
                    <a:pt x="455491" y="221759"/>
                  </a:lnTo>
                  <a:lnTo>
                    <a:pt x="446674" y="234838"/>
                  </a:lnTo>
                  <a:lnTo>
                    <a:pt x="433595" y="243655"/>
                  </a:lnTo>
                  <a:lnTo>
                    <a:pt x="417575" y="246887"/>
                  </a:lnTo>
                  <a:lnTo>
                    <a:pt x="41148" y="246887"/>
                  </a:lnTo>
                  <a:lnTo>
                    <a:pt x="25128" y="243655"/>
                  </a:lnTo>
                  <a:lnTo>
                    <a:pt x="12049" y="234838"/>
                  </a:lnTo>
                  <a:lnTo>
                    <a:pt x="3232" y="221759"/>
                  </a:lnTo>
                  <a:lnTo>
                    <a:pt x="0" y="205740"/>
                  </a:lnTo>
                  <a:lnTo>
                    <a:pt x="0" y="41148"/>
                  </a:lnTo>
                  <a:close/>
                </a:path>
              </a:pathLst>
            </a:custGeom>
            <a:noFill/>
            <a:ln w="12192">
              <a:solidFill>
                <a:srgbClr val="41709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45" name="object 11"/>
          <p:cNvSpPr/>
          <p:nvPr/>
        </p:nvSpPr>
        <p:spPr>
          <a:xfrm>
            <a:off x="11315520" y="2007000"/>
            <a:ext cx="33336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240" indent="-25560" algn="ctr" defTabSz="91440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0" lang="en-US" sz="500" spc="-7" strike="noStrike">
                <a:solidFill>
                  <a:srgbClr val="ffffff"/>
                </a:solidFill>
                <a:latin typeface="맑은 고딕"/>
              </a:rPr>
              <a:t>External </a:t>
            </a:r>
            <a:r>
              <a:rPr b="0" lang="en-US" sz="500" spc="-1" strike="noStrike">
                <a:solidFill>
                  <a:srgbClr val="ffffff"/>
                </a:solidFill>
                <a:latin typeface="맑은 고딕"/>
              </a:rPr>
              <a:t> E</a:t>
            </a:r>
            <a:r>
              <a:rPr b="0" lang="en-US" sz="500" spc="-7" strike="noStrike">
                <a:solidFill>
                  <a:srgbClr val="ffffff"/>
                </a:solidFill>
                <a:latin typeface="맑은 고딕"/>
              </a:rPr>
              <a:t>quip</a:t>
            </a:r>
            <a:r>
              <a:rPr b="0" lang="en-US" sz="500" spc="-1" strike="noStrike">
                <a:solidFill>
                  <a:srgbClr val="ffffff"/>
                </a:solidFill>
                <a:latin typeface="맑은 고딕"/>
              </a:rPr>
              <a:t>m</a:t>
            </a:r>
            <a:r>
              <a:rPr b="0" lang="en-US" sz="500" spc="-7" strike="noStrike">
                <a:solidFill>
                  <a:srgbClr val="ffffff"/>
                </a:solidFill>
                <a:latin typeface="맑은 고딕"/>
              </a:rPr>
              <a:t>en</a:t>
            </a:r>
            <a:r>
              <a:rPr b="0" lang="en-US" sz="500" spc="-1" strike="noStrike">
                <a:solidFill>
                  <a:srgbClr val="ffffff"/>
                </a:solidFill>
                <a:latin typeface="맑은 고딕"/>
              </a:rPr>
              <a:t>t  </a:t>
            </a:r>
            <a:r>
              <a:rPr b="0" lang="en-US" sz="500" spc="-7" strike="noStrike">
                <a:solidFill>
                  <a:srgbClr val="ffffff"/>
                </a:solidFill>
                <a:latin typeface="맑은 고딕"/>
              </a:rPr>
              <a:t>Link</a:t>
            </a:r>
            <a:endParaRPr b="0" lang="en-US" sz="5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46" name="object 12"/>
          <p:cNvSpPr/>
          <p:nvPr/>
        </p:nvSpPr>
        <p:spPr>
          <a:xfrm>
            <a:off x="9422640" y="1125360"/>
            <a:ext cx="231840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299160" indent="-286920" defTabSz="914400">
              <a:lnSpc>
                <a:spcPct val="100000"/>
              </a:lnSpc>
              <a:spcBef>
                <a:spcPts val="105"/>
              </a:spcBef>
              <a:buClr>
                <a:srgbClr val="585858"/>
              </a:buClr>
              <a:buFont typeface="Wingdings" charset="2"/>
              <a:buChar char=""/>
              <a:tabLst>
                <a:tab algn="l" pos="299160"/>
                <a:tab algn="l" pos="299880"/>
              </a:tabLst>
            </a:pP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Framework</a:t>
            </a:r>
            <a:r>
              <a:rPr b="1" lang="en-US" sz="1400" spc="-7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architecture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547" name="object 13" descr=""/>
          <p:cNvPicPr/>
          <p:nvPr/>
        </p:nvPicPr>
        <p:blipFill>
          <a:blip r:embed="rId3"/>
          <a:stretch/>
        </p:blipFill>
        <p:spPr>
          <a:xfrm>
            <a:off x="1542240" y="4131720"/>
            <a:ext cx="2553120" cy="1558080"/>
          </a:xfrm>
          <a:prstGeom prst="rect">
            <a:avLst/>
          </a:prstGeom>
          <a:ln w="0">
            <a:noFill/>
          </a:ln>
        </p:spPr>
      </p:pic>
      <p:pic>
        <p:nvPicPr>
          <p:cNvPr id="548" name="object 14" descr=""/>
          <p:cNvPicPr/>
          <p:nvPr/>
        </p:nvPicPr>
        <p:blipFill>
          <a:blip r:embed="rId4"/>
          <a:stretch/>
        </p:blipFill>
        <p:spPr>
          <a:xfrm>
            <a:off x="4187880" y="4131720"/>
            <a:ext cx="2420640" cy="1558080"/>
          </a:xfrm>
          <a:prstGeom prst="rect">
            <a:avLst/>
          </a:prstGeom>
          <a:ln w="0">
            <a:noFill/>
          </a:ln>
        </p:spPr>
      </p:pic>
      <p:sp>
        <p:nvSpPr>
          <p:cNvPr id="549" name="object 15"/>
          <p:cNvSpPr/>
          <p:nvPr/>
        </p:nvSpPr>
        <p:spPr>
          <a:xfrm>
            <a:off x="1620720" y="5783400"/>
            <a:ext cx="2510280" cy="65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04040" indent="-91440" defTabSz="914400">
              <a:lnSpc>
                <a:spcPct val="100000"/>
              </a:lnSpc>
              <a:spcBef>
                <a:spcPts val="105"/>
              </a:spcBef>
              <a:buClr>
                <a:srgbClr val="585858"/>
              </a:buClr>
              <a:buFont typeface="Arial"/>
              <a:buChar char="•"/>
              <a:tabLst>
                <a:tab algn="l" pos="10404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Sequence</a:t>
            </a:r>
            <a:r>
              <a:rPr b="0" lang="en-US" sz="1050" spc="-4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Control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  <a:p>
            <a:pPr lvl="1" marL="219600" indent="-117000" defTabSz="914400">
              <a:lnSpc>
                <a:spcPct val="100000"/>
              </a:lnSpc>
              <a:buClr>
                <a:srgbClr val="585858"/>
              </a:buClr>
              <a:buFont typeface="Symbol"/>
              <a:buChar char=""/>
              <a:tabLst>
                <a:tab algn="l" pos="22032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Visual,</a:t>
            </a:r>
            <a:r>
              <a:rPr b="0" lang="en-US" sz="1050" spc="-5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Simple,</a:t>
            </a:r>
            <a:r>
              <a:rPr b="0" lang="en-US" sz="1050" spc="-4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Reusable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  <a:p>
            <a:pPr marL="104040" indent="-91440" defTabSz="914400">
              <a:lnSpc>
                <a:spcPct val="100000"/>
              </a:lnSpc>
              <a:buClr>
                <a:srgbClr val="585858"/>
              </a:buClr>
              <a:buFont typeface="Arial"/>
              <a:buChar char="•"/>
              <a:tabLst>
                <a:tab algn="l" pos="10404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Template</a:t>
            </a:r>
            <a:r>
              <a:rPr b="0" lang="en-US" sz="1050" spc="-5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7" strike="noStrike">
                <a:solidFill>
                  <a:srgbClr val="585858"/>
                </a:solidFill>
                <a:latin typeface="맑은 고딕"/>
              </a:rPr>
              <a:t>Oriented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  <a:p>
            <a:pPr lvl="1" marL="219600" indent="-117000" defTabSz="914400">
              <a:lnSpc>
                <a:spcPct val="100000"/>
              </a:lnSpc>
              <a:buClr>
                <a:srgbClr val="585858"/>
              </a:buClr>
              <a:buFont typeface="Symbol"/>
              <a:buChar char=""/>
              <a:tabLst>
                <a:tab algn="l" pos="22032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Fast</a:t>
            </a:r>
            <a:r>
              <a:rPr b="0" lang="en-US" sz="1050" spc="-7" strike="noStrike">
                <a:solidFill>
                  <a:srgbClr val="585858"/>
                </a:solidFill>
                <a:latin typeface="맑은 고딕"/>
              </a:rPr>
              <a:t> Development,</a:t>
            </a:r>
            <a:r>
              <a:rPr b="0" lang="en-US" sz="105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7" strike="noStrike">
                <a:solidFill>
                  <a:srgbClr val="585858"/>
                </a:solidFill>
                <a:latin typeface="맑은 고딕"/>
              </a:rPr>
              <a:t>Consistent</a:t>
            </a:r>
            <a:r>
              <a:rPr b="0" lang="en-US" sz="105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Quality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50" name="object 16"/>
          <p:cNvSpPr/>
          <p:nvPr/>
        </p:nvSpPr>
        <p:spPr>
          <a:xfrm>
            <a:off x="4413240" y="5820120"/>
            <a:ext cx="1609200" cy="4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04040" indent="-91440" defTabSz="914400">
              <a:lnSpc>
                <a:spcPct val="100000"/>
              </a:lnSpc>
              <a:spcBef>
                <a:spcPts val="105"/>
              </a:spcBef>
              <a:buClr>
                <a:srgbClr val="585858"/>
              </a:buClr>
              <a:buFont typeface="Arial"/>
              <a:buChar char="•"/>
              <a:tabLst>
                <a:tab algn="l" pos="10404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Open</a:t>
            </a:r>
            <a:r>
              <a:rPr b="0" lang="en-US" sz="105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7" strike="noStrike">
                <a:solidFill>
                  <a:srgbClr val="585858"/>
                </a:solidFill>
                <a:latin typeface="맑은 고딕"/>
              </a:rPr>
              <a:t>Architecture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  <a:p>
            <a:pPr marL="103680" defTabSz="914400">
              <a:lnSpc>
                <a:spcPct val="100000"/>
              </a:lnSpc>
              <a:tabLst>
                <a:tab algn="l" pos="10404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–</a:t>
            </a:r>
            <a:r>
              <a:rPr b="0" lang="en-US" sz="105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7" strike="noStrike">
                <a:solidFill>
                  <a:srgbClr val="585858"/>
                </a:solidFill>
                <a:latin typeface="맑은 고딕"/>
              </a:rPr>
              <a:t>100%</a:t>
            </a:r>
            <a:r>
              <a:rPr b="0" lang="en-US" sz="105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Embracement</a:t>
            </a:r>
            <a:r>
              <a:rPr b="0" lang="en-US" sz="1050" spc="-4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of </a:t>
            </a:r>
            <a:r>
              <a:rPr b="0" lang="en-US" sz="1050" spc="-35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Customer</a:t>
            </a:r>
            <a:r>
              <a:rPr b="0" lang="en-US" sz="105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Codes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51" name="object 17"/>
          <p:cNvGrpSpPr/>
          <p:nvPr/>
        </p:nvGrpSpPr>
        <p:grpSpPr>
          <a:xfrm>
            <a:off x="9342000" y="4127040"/>
            <a:ext cx="2423880" cy="1591920"/>
            <a:chOff x="9342000" y="4127040"/>
            <a:chExt cx="2423880" cy="1591920"/>
          </a:xfrm>
        </p:grpSpPr>
        <p:pic>
          <p:nvPicPr>
            <p:cNvPr id="552" name="object 18" descr=""/>
            <p:cNvPicPr/>
            <p:nvPr/>
          </p:nvPicPr>
          <p:blipFill>
            <a:blip r:embed="rId5"/>
            <a:stretch/>
          </p:blipFill>
          <p:spPr>
            <a:xfrm>
              <a:off x="9346680" y="4131720"/>
              <a:ext cx="2414520" cy="158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3" name="object 19"/>
            <p:cNvSpPr/>
            <p:nvPr/>
          </p:nvSpPr>
          <p:spPr>
            <a:xfrm>
              <a:off x="9342000" y="4127040"/>
              <a:ext cx="2423880" cy="1591920"/>
            </a:xfrm>
            <a:custGeom>
              <a:avLst/>
              <a:gdLst>
                <a:gd name="textAreaLeft" fmla="*/ 0 w 2423880"/>
                <a:gd name="textAreaRight" fmla="*/ 2426400 w 2423880"/>
                <a:gd name="textAreaTop" fmla="*/ 0 h 1591920"/>
                <a:gd name="textAreaBottom" fmla="*/ 1594440 h 1591920"/>
              </a:gdLst>
              <a:ahLst/>
              <a:rect l="textAreaLeft" t="textAreaTop" r="textAreaRight" b="textAreaBottom"/>
              <a:pathLst>
                <a:path w="2426334" h="1594485">
                  <a:moveTo>
                    <a:pt x="0" y="1594103"/>
                  </a:moveTo>
                  <a:lnTo>
                    <a:pt x="2426207" y="1594103"/>
                  </a:lnTo>
                  <a:lnTo>
                    <a:pt x="2426207" y="0"/>
                  </a:lnTo>
                  <a:lnTo>
                    <a:pt x="0" y="0"/>
                  </a:lnTo>
                  <a:lnTo>
                    <a:pt x="0" y="1594103"/>
                  </a:lnTo>
                  <a:close/>
                </a:path>
              </a:pathLst>
            </a:custGeom>
            <a:noFill/>
            <a:ln w="9144">
              <a:solidFill>
                <a:srgbClr val="40404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554" name="object 20"/>
          <p:cNvGrpSpPr/>
          <p:nvPr/>
        </p:nvGrpSpPr>
        <p:grpSpPr>
          <a:xfrm>
            <a:off x="6694920" y="4125600"/>
            <a:ext cx="2565360" cy="1595160"/>
            <a:chOff x="6694920" y="4125600"/>
            <a:chExt cx="2565360" cy="1595160"/>
          </a:xfrm>
        </p:grpSpPr>
        <p:pic>
          <p:nvPicPr>
            <p:cNvPr id="555" name="object 21" descr=""/>
            <p:cNvPicPr/>
            <p:nvPr/>
          </p:nvPicPr>
          <p:blipFill>
            <a:blip r:embed="rId6"/>
            <a:stretch/>
          </p:blipFill>
          <p:spPr>
            <a:xfrm>
              <a:off x="6701040" y="4131720"/>
              <a:ext cx="2553120" cy="158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6" name="object 22"/>
            <p:cNvSpPr/>
            <p:nvPr/>
          </p:nvSpPr>
          <p:spPr>
            <a:xfrm>
              <a:off x="6694920" y="4125600"/>
              <a:ext cx="2565360" cy="1595160"/>
            </a:xfrm>
            <a:custGeom>
              <a:avLst/>
              <a:gdLst>
                <a:gd name="textAreaLeft" fmla="*/ 0 w 2565360"/>
                <a:gd name="textAreaRight" fmla="*/ 2567880 w 2565360"/>
                <a:gd name="textAreaTop" fmla="*/ 0 h 1595160"/>
                <a:gd name="textAreaBottom" fmla="*/ 1597680 h 1595160"/>
              </a:gdLst>
              <a:ahLst/>
              <a:rect l="textAreaLeft" t="textAreaTop" r="textAreaRight" b="textAreaBottom"/>
              <a:pathLst>
                <a:path w="2567940" h="1597660">
                  <a:moveTo>
                    <a:pt x="0" y="1597152"/>
                  </a:moveTo>
                  <a:lnTo>
                    <a:pt x="2567939" y="1597152"/>
                  </a:lnTo>
                  <a:lnTo>
                    <a:pt x="2567939" y="0"/>
                  </a:lnTo>
                  <a:lnTo>
                    <a:pt x="0" y="0"/>
                  </a:lnTo>
                  <a:lnTo>
                    <a:pt x="0" y="1597152"/>
                  </a:lnTo>
                  <a:close/>
                </a:path>
              </a:pathLst>
            </a:custGeom>
            <a:noFill/>
            <a:ln w="12192">
              <a:solidFill>
                <a:srgbClr val="7e7e7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57" name="object 23"/>
          <p:cNvSpPr/>
          <p:nvPr/>
        </p:nvSpPr>
        <p:spPr>
          <a:xfrm>
            <a:off x="6734520" y="5783400"/>
            <a:ext cx="2359800" cy="65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04040" indent="-91440" defTabSz="914400">
              <a:lnSpc>
                <a:spcPct val="100000"/>
              </a:lnSpc>
              <a:spcBef>
                <a:spcPts val="105"/>
              </a:spcBef>
              <a:buClr>
                <a:srgbClr val="585858"/>
              </a:buClr>
              <a:buFont typeface="Arial"/>
              <a:buChar char="•"/>
              <a:tabLst>
                <a:tab algn="l" pos="10404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Rapid</a:t>
            </a:r>
            <a:r>
              <a:rPr b="0" lang="en-US" sz="1050" spc="-4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7" strike="noStrike">
                <a:solidFill>
                  <a:srgbClr val="585858"/>
                </a:solidFill>
                <a:latin typeface="맑은 고딕"/>
              </a:rPr>
              <a:t>Prototyping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  <a:p>
            <a:pPr marL="104040" defTabSz="914400">
              <a:lnSpc>
                <a:spcPct val="100000"/>
              </a:lnSpc>
              <a:tabLst>
                <a:tab algn="l" pos="10404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–</a:t>
            </a:r>
            <a:r>
              <a:rPr b="0" lang="en-US" sz="105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Ready-Made</a:t>
            </a:r>
            <a:r>
              <a:rPr b="0" lang="en-US" sz="1050" spc="-5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UI/UX</a:t>
            </a:r>
            <a:r>
              <a:rPr b="0" lang="en-US" sz="105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Controls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  <a:p>
            <a:pPr marL="104040" indent="-91440" defTabSz="914400">
              <a:lnSpc>
                <a:spcPct val="100000"/>
              </a:lnSpc>
              <a:buClr>
                <a:srgbClr val="585858"/>
              </a:buClr>
              <a:buFont typeface="Arial"/>
              <a:buChar char="•"/>
              <a:tabLst>
                <a:tab algn="l" pos="10404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Familiar</a:t>
            </a:r>
            <a:r>
              <a:rPr b="0" lang="en-US" sz="1050" spc="-4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Environment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  <a:p>
            <a:pPr marL="104040" defTabSz="914400">
              <a:lnSpc>
                <a:spcPct val="100000"/>
              </a:lnSpc>
              <a:tabLst>
                <a:tab algn="l" pos="10404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- Fully</a:t>
            </a:r>
            <a:r>
              <a:rPr b="0" lang="en-US" sz="105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7" strike="noStrike">
                <a:solidFill>
                  <a:srgbClr val="585858"/>
                </a:solidFill>
                <a:latin typeface="맑은 고딕"/>
              </a:rPr>
              <a:t>Integrated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 Into VisualStudio™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58" name="object 24"/>
          <p:cNvGrpSpPr/>
          <p:nvPr/>
        </p:nvGrpSpPr>
        <p:grpSpPr>
          <a:xfrm>
            <a:off x="1516320" y="3055680"/>
            <a:ext cx="2655360" cy="602640"/>
            <a:chOff x="1516320" y="3055680"/>
            <a:chExt cx="2655360" cy="602640"/>
          </a:xfrm>
        </p:grpSpPr>
        <p:pic>
          <p:nvPicPr>
            <p:cNvPr id="559" name="object 25" descr=""/>
            <p:cNvPicPr/>
            <p:nvPr/>
          </p:nvPicPr>
          <p:blipFill>
            <a:blip r:embed="rId7"/>
            <a:stretch/>
          </p:blipFill>
          <p:spPr>
            <a:xfrm>
              <a:off x="1516320" y="3060000"/>
              <a:ext cx="2655360" cy="547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0" name="object 26" descr=""/>
            <p:cNvPicPr/>
            <p:nvPr/>
          </p:nvPicPr>
          <p:blipFill>
            <a:blip r:embed="rId8"/>
            <a:stretch/>
          </p:blipFill>
          <p:spPr>
            <a:xfrm>
              <a:off x="1725120" y="3055680"/>
              <a:ext cx="2120400" cy="60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1" name="object 27"/>
            <p:cNvSpPr/>
            <p:nvPr/>
          </p:nvSpPr>
          <p:spPr>
            <a:xfrm>
              <a:off x="1542240" y="3086280"/>
              <a:ext cx="2553480" cy="445680"/>
            </a:xfrm>
            <a:custGeom>
              <a:avLst/>
              <a:gdLst>
                <a:gd name="textAreaLeft" fmla="*/ 0 w 2553480"/>
                <a:gd name="textAreaRight" fmla="*/ 2556000 w 2553480"/>
                <a:gd name="textAreaTop" fmla="*/ 0 h 445680"/>
                <a:gd name="textAreaBottom" fmla="*/ 448200 h 445680"/>
              </a:gdLst>
              <a:ahLst/>
              <a:rect l="textAreaLeft" t="textAreaTop" r="textAreaRight" b="textAreaBottom"/>
              <a:pathLst>
                <a:path w="2555875" h="448310">
                  <a:moveTo>
                    <a:pt x="2331720" y="0"/>
                  </a:moveTo>
                  <a:lnTo>
                    <a:pt x="0" y="0"/>
                  </a:lnTo>
                  <a:lnTo>
                    <a:pt x="0" y="448055"/>
                  </a:lnTo>
                  <a:lnTo>
                    <a:pt x="2331720" y="448055"/>
                  </a:lnTo>
                  <a:lnTo>
                    <a:pt x="2555748" y="224027"/>
                  </a:lnTo>
                  <a:lnTo>
                    <a:pt x="2331720" y="0"/>
                  </a:lnTo>
                  <a:close/>
                </a:path>
              </a:pathLst>
            </a:custGeom>
            <a:solidFill>
              <a:srgbClr val="ffd9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62" name="object 28"/>
          <p:cNvSpPr/>
          <p:nvPr/>
        </p:nvSpPr>
        <p:spPr>
          <a:xfrm>
            <a:off x="1525320" y="3112200"/>
            <a:ext cx="2167200" cy="91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830520" indent="-512280" defTabSz="9144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제어</a:t>
            </a:r>
            <a:r>
              <a:rPr b="0" lang="en-US" sz="12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대상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장비를</a:t>
            </a:r>
            <a:r>
              <a:rPr b="0" lang="en-US" sz="12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지원하는 </a:t>
            </a:r>
            <a:r>
              <a:rPr b="0" lang="en-US" sz="1200" spc="-409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템플릿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선택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2600" indent="-512280" defTabSz="914400">
              <a:lnSpc>
                <a:spcPct val="100000"/>
              </a:lnSpc>
              <a:spcBef>
                <a:spcPts val="570"/>
              </a:spcBef>
              <a:tabLst>
                <a:tab algn="l" pos="0"/>
              </a:tabLst>
            </a:pP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Step1</a:t>
            </a:r>
            <a:r>
              <a:rPr b="1" lang="en-US" sz="105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:</a:t>
            </a:r>
            <a:r>
              <a:rPr b="1" lang="en-US" sz="105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Sequence</a:t>
            </a:r>
            <a:r>
              <a:rPr b="1" lang="en-US" sz="1050" spc="-4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7" strike="noStrike">
                <a:solidFill>
                  <a:srgbClr val="7e7e7e"/>
                </a:solidFill>
                <a:latin typeface="맑은 고딕"/>
              </a:rPr>
              <a:t>Design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  <a:p>
            <a:pPr marL="12600" indent="-512280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000" spc="-7" strike="noStrike">
                <a:solidFill>
                  <a:srgbClr val="7e7e7e"/>
                </a:solidFill>
                <a:latin typeface="맑은 고딕"/>
              </a:rPr>
              <a:t>( Design</a:t>
            </a:r>
            <a:r>
              <a:rPr b="1" lang="en-US" sz="10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00" spc="-12" strike="noStrike">
                <a:solidFill>
                  <a:srgbClr val="7e7e7e"/>
                </a:solidFill>
                <a:latin typeface="맑은 고딕"/>
              </a:rPr>
              <a:t>Processes</a:t>
            </a:r>
            <a:r>
              <a:rPr b="1" lang="en-US" sz="1000" spc="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00" spc="-7" strike="noStrike">
                <a:solidFill>
                  <a:srgbClr val="7e7e7e"/>
                </a:solidFill>
                <a:latin typeface="맑은 고딕"/>
              </a:rPr>
              <a:t>with</a:t>
            </a:r>
            <a:r>
              <a:rPr b="1" lang="en-US" sz="10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00" spc="-7" strike="noStrike">
                <a:solidFill>
                  <a:srgbClr val="7e7e7e"/>
                </a:solidFill>
                <a:latin typeface="맑은 고딕"/>
              </a:rPr>
              <a:t>main </a:t>
            </a:r>
            <a:r>
              <a:rPr b="1" lang="en-US" sz="1000" spc="-12" strike="noStrike">
                <a:solidFill>
                  <a:srgbClr val="7e7e7e"/>
                </a:solidFill>
                <a:latin typeface="맑은 고딕"/>
              </a:rPr>
              <a:t>and </a:t>
            </a:r>
            <a:r>
              <a:rPr b="1" lang="en-US" sz="1000" spc="-33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00" spc="-12" strike="noStrike">
                <a:solidFill>
                  <a:srgbClr val="7e7e7e"/>
                </a:solidFill>
                <a:latin typeface="맑은 고딕"/>
              </a:rPr>
              <a:t>sub</a:t>
            </a:r>
            <a:r>
              <a:rPr b="1" lang="en-US" sz="10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00" spc="-12" strike="noStrike">
                <a:solidFill>
                  <a:srgbClr val="7e7e7e"/>
                </a:solidFill>
                <a:latin typeface="맑은 고딕"/>
              </a:rPr>
              <a:t>sequence</a:t>
            </a:r>
            <a:r>
              <a:rPr b="1" lang="en-US" sz="1000" spc="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00" spc="-7" strike="noStrike">
                <a:solidFill>
                  <a:srgbClr val="7e7e7e"/>
                </a:solidFill>
                <a:latin typeface="맑은 고딕"/>
              </a:rPr>
              <a:t>items )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63" name="object 29"/>
          <p:cNvGrpSpPr/>
          <p:nvPr/>
        </p:nvGrpSpPr>
        <p:grpSpPr>
          <a:xfrm>
            <a:off x="4093560" y="3055680"/>
            <a:ext cx="2656800" cy="602640"/>
            <a:chOff x="4093560" y="3055680"/>
            <a:chExt cx="2656800" cy="602640"/>
          </a:xfrm>
        </p:grpSpPr>
        <p:pic>
          <p:nvPicPr>
            <p:cNvPr id="564" name="object 30" descr=""/>
            <p:cNvPicPr/>
            <p:nvPr/>
          </p:nvPicPr>
          <p:blipFill>
            <a:blip r:embed="rId9"/>
            <a:stretch/>
          </p:blipFill>
          <p:spPr>
            <a:xfrm>
              <a:off x="4093560" y="3060000"/>
              <a:ext cx="2656800" cy="547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5" name="object 31" descr=""/>
            <p:cNvPicPr/>
            <p:nvPr/>
          </p:nvPicPr>
          <p:blipFill>
            <a:blip r:embed="rId10"/>
            <a:stretch/>
          </p:blipFill>
          <p:spPr>
            <a:xfrm>
              <a:off x="4200120" y="3055680"/>
              <a:ext cx="2327760" cy="60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6" name="object 32"/>
            <p:cNvSpPr/>
            <p:nvPr/>
          </p:nvSpPr>
          <p:spPr>
            <a:xfrm>
              <a:off x="4119480" y="3086280"/>
              <a:ext cx="2555280" cy="445680"/>
            </a:xfrm>
            <a:custGeom>
              <a:avLst/>
              <a:gdLst>
                <a:gd name="textAreaLeft" fmla="*/ 0 w 2555280"/>
                <a:gd name="textAreaRight" fmla="*/ 2557800 w 2555280"/>
                <a:gd name="textAreaTop" fmla="*/ 0 h 445680"/>
                <a:gd name="textAreaBottom" fmla="*/ 448200 h 445680"/>
              </a:gdLst>
              <a:ahLst/>
              <a:rect l="textAreaLeft" t="textAreaTop" r="textAreaRight" b="textAreaBottom"/>
              <a:pathLst>
                <a:path w="2557779" h="448310">
                  <a:moveTo>
                    <a:pt x="2333243" y="0"/>
                  </a:moveTo>
                  <a:lnTo>
                    <a:pt x="0" y="0"/>
                  </a:lnTo>
                  <a:lnTo>
                    <a:pt x="0" y="448055"/>
                  </a:lnTo>
                  <a:lnTo>
                    <a:pt x="2333243" y="448055"/>
                  </a:lnTo>
                  <a:lnTo>
                    <a:pt x="2557272" y="224027"/>
                  </a:lnTo>
                  <a:lnTo>
                    <a:pt x="2333243" y="0"/>
                  </a:lnTo>
                  <a:close/>
                </a:path>
              </a:pathLst>
            </a:custGeom>
            <a:solidFill>
              <a:srgbClr val="ffd9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67" name="object 33"/>
          <p:cNvSpPr/>
          <p:nvPr/>
        </p:nvSpPr>
        <p:spPr>
          <a:xfrm>
            <a:off x="4267080" y="3112200"/>
            <a:ext cx="2108160" cy="92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0680" algn="ctr" defTabSz="914400">
              <a:lnSpc>
                <a:spcPct val="100000"/>
              </a:lnSpc>
              <a:spcBef>
                <a:spcPts val="99"/>
              </a:spcBef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실제</a:t>
            </a:r>
            <a:r>
              <a:rPr b="0" lang="en-US" sz="1200" spc="-60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장비에서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38880" algn="ctr" defTabSz="914400">
              <a:lnSpc>
                <a:spcPct val="100000"/>
              </a:lnSpc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변경된</a:t>
            </a:r>
            <a:r>
              <a:rPr b="0" lang="en-US" sz="12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부분에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대한</a:t>
            </a:r>
            <a:r>
              <a:rPr b="0" lang="en-US" sz="12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코드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수정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570"/>
              </a:spcBef>
            </a:pP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Step2</a:t>
            </a:r>
            <a:r>
              <a:rPr b="1" lang="en-US" sz="105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:</a:t>
            </a:r>
            <a:r>
              <a:rPr b="1" lang="en-US" sz="105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Apply</a:t>
            </a:r>
            <a:r>
              <a:rPr b="1" lang="en-US" sz="1050" spc="-2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action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</a:pP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(</a:t>
            </a:r>
            <a:r>
              <a:rPr b="1" lang="en-US" sz="105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Draw</a:t>
            </a:r>
            <a:r>
              <a:rPr b="1" lang="en-US" sz="105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action</a:t>
            </a:r>
            <a:r>
              <a:rPr b="1" lang="en-US" sz="1050" spc="-2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flows</a:t>
            </a:r>
            <a:r>
              <a:rPr b="1" lang="en-US" sz="1050" spc="-2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and</a:t>
            </a:r>
            <a:r>
              <a:rPr b="1" lang="en-US" sz="1050" spc="-7" strike="noStrike">
                <a:solidFill>
                  <a:srgbClr val="7e7e7e"/>
                </a:solidFill>
                <a:latin typeface="맑은 고딕"/>
              </a:rPr>
              <a:t> script </a:t>
            </a:r>
            <a:r>
              <a:rPr b="1" lang="en-US" sz="1050" spc="-35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commands</a:t>
            </a:r>
            <a:r>
              <a:rPr b="1" lang="en-US" sz="1050" spc="33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)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68" name="object 34"/>
          <p:cNvGrpSpPr/>
          <p:nvPr/>
        </p:nvGrpSpPr>
        <p:grpSpPr>
          <a:xfrm>
            <a:off x="6672240" y="3055680"/>
            <a:ext cx="2656800" cy="602640"/>
            <a:chOff x="6672240" y="3055680"/>
            <a:chExt cx="2656800" cy="602640"/>
          </a:xfrm>
        </p:grpSpPr>
        <p:pic>
          <p:nvPicPr>
            <p:cNvPr id="569" name="object 35" descr=""/>
            <p:cNvPicPr/>
            <p:nvPr/>
          </p:nvPicPr>
          <p:blipFill>
            <a:blip r:embed="rId11"/>
            <a:stretch/>
          </p:blipFill>
          <p:spPr>
            <a:xfrm>
              <a:off x="6672240" y="3060000"/>
              <a:ext cx="2656800" cy="547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0" name="object 36" descr=""/>
            <p:cNvPicPr/>
            <p:nvPr/>
          </p:nvPicPr>
          <p:blipFill>
            <a:blip r:embed="rId12"/>
            <a:stretch/>
          </p:blipFill>
          <p:spPr>
            <a:xfrm>
              <a:off x="6679800" y="3055680"/>
              <a:ext cx="2527200" cy="60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1" name="object 37"/>
            <p:cNvSpPr/>
            <p:nvPr/>
          </p:nvSpPr>
          <p:spPr>
            <a:xfrm>
              <a:off x="6697800" y="3086280"/>
              <a:ext cx="2555280" cy="445680"/>
            </a:xfrm>
            <a:custGeom>
              <a:avLst/>
              <a:gdLst>
                <a:gd name="textAreaLeft" fmla="*/ 0 w 2555280"/>
                <a:gd name="textAreaRight" fmla="*/ 2557800 w 2555280"/>
                <a:gd name="textAreaTop" fmla="*/ 0 h 445680"/>
                <a:gd name="textAreaBottom" fmla="*/ 448200 h 445680"/>
              </a:gdLst>
              <a:ahLst/>
              <a:rect l="textAreaLeft" t="textAreaTop" r="textAreaRight" b="textAreaBottom"/>
              <a:pathLst>
                <a:path w="2557779" h="448310">
                  <a:moveTo>
                    <a:pt x="2333244" y="0"/>
                  </a:moveTo>
                  <a:lnTo>
                    <a:pt x="0" y="0"/>
                  </a:lnTo>
                  <a:lnTo>
                    <a:pt x="0" y="448055"/>
                  </a:lnTo>
                  <a:lnTo>
                    <a:pt x="2333244" y="448055"/>
                  </a:lnTo>
                  <a:lnTo>
                    <a:pt x="2557272" y="224027"/>
                  </a:lnTo>
                  <a:lnTo>
                    <a:pt x="2333244" y="0"/>
                  </a:lnTo>
                  <a:close/>
                </a:path>
              </a:pathLst>
            </a:custGeom>
            <a:solidFill>
              <a:srgbClr val="ffd9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72" name="object 38"/>
          <p:cNvSpPr/>
          <p:nvPr/>
        </p:nvSpPr>
        <p:spPr>
          <a:xfrm>
            <a:off x="6734520" y="3112200"/>
            <a:ext cx="2320200" cy="65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854640" indent="-791280" defTabSz="9144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UI/UX</a:t>
            </a:r>
            <a:r>
              <a:rPr b="0" lang="en-US" sz="12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컨트롤을</a:t>
            </a:r>
            <a:r>
              <a:rPr b="0" lang="en-US" sz="12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사용하여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사용자 </a:t>
            </a:r>
            <a:r>
              <a:rPr b="0" lang="en-US" sz="1200" spc="-40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화면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제작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2600" indent="-791280" defTabSz="914400">
              <a:lnSpc>
                <a:spcPct val="100000"/>
              </a:lnSpc>
              <a:spcBef>
                <a:spcPts val="955"/>
              </a:spcBef>
              <a:tabLst>
                <a:tab algn="l" pos="0"/>
              </a:tabLst>
            </a:pP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Step3</a:t>
            </a:r>
            <a:r>
              <a:rPr b="1" lang="en-US" sz="105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:</a:t>
            </a:r>
            <a:r>
              <a:rPr b="1" lang="en-US" sz="105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Attach</a:t>
            </a:r>
            <a:r>
              <a:rPr b="1" lang="en-US" sz="1050" spc="-4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UI/UX</a:t>
            </a:r>
            <a:r>
              <a:rPr b="1" lang="en-US" sz="1050" spc="-3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Controls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73" name="object 39"/>
          <p:cNvGrpSpPr/>
          <p:nvPr/>
        </p:nvGrpSpPr>
        <p:grpSpPr>
          <a:xfrm>
            <a:off x="9250560" y="3055680"/>
            <a:ext cx="2655360" cy="602640"/>
            <a:chOff x="9250560" y="3055680"/>
            <a:chExt cx="2655360" cy="602640"/>
          </a:xfrm>
        </p:grpSpPr>
        <p:pic>
          <p:nvPicPr>
            <p:cNvPr id="574" name="object 40" descr=""/>
            <p:cNvPicPr/>
            <p:nvPr/>
          </p:nvPicPr>
          <p:blipFill>
            <a:blip r:embed="rId13"/>
            <a:stretch/>
          </p:blipFill>
          <p:spPr>
            <a:xfrm>
              <a:off x="9250560" y="3060000"/>
              <a:ext cx="2655360" cy="547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5" name="object 41" descr=""/>
            <p:cNvPicPr/>
            <p:nvPr/>
          </p:nvPicPr>
          <p:blipFill>
            <a:blip r:embed="rId14"/>
            <a:stretch/>
          </p:blipFill>
          <p:spPr>
            <a:xfrm>
              <a:off x="9308520" y="3055680"/>
              <a:ext cx="2426760" cy="60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6" name="object 42"/>
            <p:cNvSpPr/>
            <p:nvPr/>
          </p:nvSpPr>
          <p:spPr>
            <a:xfrm>
              <a:off x="9276480" y="3086280"/>
              <a:ext cx="2553480" cy="445680"/>
            </a:xfrm>
            <a:custGeom>
              <a:avLst/>
              <a:gdLst>
                <a:gd name="textAreaLeft" fmla="*/ 0 w 2553480"/>
                <a:gd name="textAreaRight" fmla="*/ 2556000 w 2553480"/>
                <a:gd name="textAreaTop" fmla="*/ 0 h 445680"/>
                <a:gd name="textAreaBottom" fmla="*/ 448200 h 445680"/>
              </a:gdLst>
              <a:ahLst/>
              <a:rect l="textAreaLeft" t="textAreaTop" r="textAreaRight" b="textAreaBottom"/>
              <a:pathLst>
                <a:path w="2555875" h="448310">
                  <a:moveTo>
                    <a:pt x="2331719" y="0"/>
                  </a:moveTo>
                  <a:lnTo>
                    <a:pt x="0" y="0"/>
                  </a:lnTo>
                  <a:lnTo>
                    <a:pt x="0" y="448055"/>
                  </a:lnTo>
                  <a:lnTo>
                    <a:pt x="2331719" y="448055"/>
                  </a:lnTo>
                  <a:lnTo>
                    <a:pt x="2555747" y="224027"/>
                  </a:lnTo>
                  <a:lnTo>
                    <a:pt x="2331719" y="0"/>
                  </a:lnTo>
                  <a:close/>
                </a:path>
              </a:pathLst>
            </a:custGeom>
            <a:solidFill>
              <a:srgbClr val="ffd9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77" name="object 43"/>
          <p:cNvSpPr/>
          <p:nvPr/>
        </p:nvSpPr>
        <p:spPr>
          <a:xfrm>
            <a:off x="9415080" y="3112200"/>
            <a:ext cx="2167920" cy="65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829800" indent="-817200" defTabSz="9144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VisualStudio™</a:t>
            </a:r>
            <a:r>
              <a:rPr b="0" lang="ko-KR" sz="1200" spc="-12" strike="noStrike">
                <a:solidFill>
                  <a:srgbClr val="585858"/>
                </a:solidFill>
                <a:latin typeface="맑은 고딕"/>
              </a:rPr>
              <a:t>를</a:t>
            </a:r>
            <a:r>
              <a:rPr b="0" lang="en-US" sz="1200" spc="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사용하여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빌드 </a:t>
            </a:r>
            <a:r>
              <a:rPr b="0" lang="en-US" sz="1200" spc="-40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및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배포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74160" indent="-817200" defTabSz="914400">
              <a:lnSpc>
                <a:spcPct val="100000"/>
              </a:lnSpc>
              <a:spcBef>
                <a:spcPts val="955"/>
              </a:spcBef>
              <a:tabLst>
                <a:tab algn="l" pos="0"/>
              </a:tabLst>
            </a:pP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Step4</a:t>
            </a:r>
            <a:r>
              <a:rPr b="1" lang="en-US" sz="105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:</a:t>
            </a:r>
            <a:r>
              <a:rPr b="1" lang="en-US" sz="105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7" strike="noStrike">
                <a:solidFill>
                  <a:srgbClr val="7e7e7e"/>
                </a:solidFill>
                <a:latin typeface="맑은 고딕"/>
              </a:rPr>
              <a:t>Build</a:t>
            </a:r>
            <a:r>
              <a:rPr b="1" lang="en-US" sz="105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&amp;</a:t>
            </a:r>
            <a:r>
              <a:rPr b="1" lang="en-US" sz="1050" spc="-2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050" spc="-1" strike="noStrike">
                <a:solidFill>
                  <a:srgbClr val="7e7e7e"/>
                </a:solidFill>
                <a:latin typeface="맑은 고딕"/>
              </a:rPr>
              <a:t>Go!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78" name="TextBox 585"/>
          <p:cNvSpPr/>
          <p:nvPr/>
        </p:nvSpPr>
        <p:spPr>
          <a:xfrm>
            <a:off x="11520000" y="6552360"/>
            <a:ext cx="71784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11/19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object 2" descr=""/>
          <p:cNvPicPr/>
          <p:nvPr/>
        </p:nvPicPr>
        <p:blipFill>
          <a:blip r:embed="rId1"/>
          <a:stretch/>
        </p:blipFill>
        <p:spPr>
          <a:xfrm>
            <a:off x="1582560" y="1511640"/>
            <a:ext cx="1791720" cy="1569240"/>
          </a:xfrm>
          <a:prstGeom prst="rect">
            <a:avLst/>
          </a:prstGeom>
          <a:ln w="0">
            <a:noFill/>
          </a:ln>
        </p:spPr>
      </p:pic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414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4.3 Solutions</a:t>
            </a:r>
            <a:r>
              <a:rPr b="1" lang="en-US" sz="2000" spc="-111" strike="noStrike">
                <a:solidFill>
                  <a:schemeClr val="lt1"/>
                </a:solidFill>
                <a:latin typeface="맑은 고딕"/>
              </a:rPr>
              <a:t> </a:t>
            </a: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R&amp;D - Simulator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81" name="object 4"/>
          <p:cNvSpPr/>
          <p:nvPr/>
        </p:nvSpPr>
        <p:spPr>
          <a:xfrm>
            <a:off x="371880" y="737640"/>
            <a:ext cx="43200" cy="302400"/>
          </a:xfrm>
          <a:custGeom>
            <a:avLst/>
            <a:gdLst>
              <a:gd name="textAreaLeft" fmla="*/ 0 w 43200"/>
              <a:gd name="textAreaRight" fmla="*/ 45720 w 43200"/>
              <a:gd name="textAreaTop" fmla="*/ 0 h 302400"/>
              <a:gd name="textAreaBottom" fmla="*/ 304920 h 302400"/>
            </a:gdLst>
            <a:ahLst/>
            <a:rect l="textAreaLeft" t="textAreaTop" r="textAreaRight" b="textAreaBottom"/>
            <a:pathLst>
              <a:path w="45720" h="304800">
                <a:moveTo>
                  <a:pt x="45720" y="0"/>
                </a:moveTo>
                <a:lnTo>
                  <a:pt x="0" y="0"/>
                </a:lnTo>
                <a:lnTo>
                  <a:pt x="0" y="304800"/>
                </a:lnTo>
                <a:lnTo>
                  <a:pt x="45720" y="304800"/>
                </a:lnTo>
                <a:lnTo>
                  <a:pt x="4572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2" name="object 5"/>
          <p:cNvSpPr/>
          <p:nvPr/>
        </p:nvSpPr>
        <p:spPr>
          <a:xfrm>
            <a:off x="595800" y="655560"/>
            <a:ext cx="8147160" cy="5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2400" spc="-7" strike="noStrike">
                <a:solidFill>
                  <a:srgbClr val="006fc0"/>
                </a:solidFill>
                <a:latin typeface="맑은 고딕"/>
              </a:rPr>
              <a:t>vmSimulator</a:t>
            </a:r>
            <a:r>
              <a:rPr b="1" lang="en-US" sz="2400" spc="-1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Equipment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&amp; Device simulator</a:t>
            </a:r>
            <a:r>
              <a:rPr b="1" lang="en-US" sz="14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for Developing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machine</a:t>
            </a:r>
            <a:r>
              <a:rPr b="1" lang="en-US" sz="1400" spc="-12" strike="noStrike">
                <a:solidFill>
                  <a:srgbClr val="585858"/>
                </a:solidFill>
                <a:latin typeface="맑은 고딕"/>
              </a:rPr>
              <a:t> control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software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26"/>
              </a:spcBef>
            </a:pP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제어시스템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개발에 꼭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필요한 장비와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장치 시뮬레이터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(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Cloud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환경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제공 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83" name="object 6"/>
          <p:cNvSpPr/>
          <p:nvPr/>
        </p:nvSpPr>
        <p:spPr>
          <a:xfrm>
            <a:off x="10227240" y="1064880"/>
            <a:ext cx="157212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299160" indent="-286920" defTabSz="914400">
              <a:lnSpc>
                <a:spcPct val="100000"/>
              </a:lnSpc>
              <a:spcBef>
                <a:spcPts val="105"/>
              </a:spcBef>
              <a:buClr>
                <a:srgbClr val="585858"/>
              </a:buClr>
              <a:buFont typeface="Wingdings" charset="2"/>
              <a:buChar char=""/>
              <a:tabLst>
                <a:tab algn="l" pos="299160"/>
                <a:tab algn="l" pos="299880"/>
              </a:tabLst>
            </a:pPr>
            <a:r>
              <a:rPr b="1" lang="en-US" sz="1400" spc="-35" strike="noStrike">
                <a:solidFill>
                  <a:srgbClr val="585858"/>
                </a:solidFill>
                <a:latin typeface="맑은 고딕"/>
              </a:rPr>
              <a:t>Test</a:t>
            </a:r>
            <a:r>
              <a:rPr b="1" lang="en-US" sz="1400" spc="-60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12" strike="noStrike">
                <a:solidFill>
                  <a:srgbClr val="585858"/>
                </a:solidFill>
                <a:latin typeface="맑은 고딕"/>
              </a:rPr>
              <a:t>Workshop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584" name="object 7" descr=""/>
          <p:cNvPicPr/>
          <p:nvPr/>
        </p:nvPicPr>
        <p:blipFill>
          <a:blip r:embed="rId2"/>
          <a:stretch/>
        </p:blipFill>
        <p:spPr>
          <a:xfrm>
            <a:off x="605160" y="4821840"/>
            <a:ext cx="1900800" cy="1129680"/>
          </a:xfrm>
          <a:prstGeom prst="rect">
            <a:avLst/>
          </a:prstGeom>
          <a:ln w="0">
            <a:noFill/>
          </a:ln>
        </p:spPr>
      </p:pic>
      <p:grpSp>
        <p:nvGrpSpPr>
          <p:cNvPr id="585" name="object 8"/>
          <p:cNvGrpSpPr/>
          <p:nvPr/>
        </p:nvGrpSpPr>
        <p:grpSpPr>
          <a:xfrm>
            <a:off x="631800" y="3454560"/>
            <a:ext cx="1818000" cy="1101960"/>
            <a:chOff x="631800" y="3454560"/>
            <a:chExt cx="1818000" cy="1101960"/>
          </a:xfrm>
        </p:grpSpPr>
        <p:pic>
          <p:nvPicPr>
            <p:cNvPr id="586" name="object 9" descr=""/>
            <p:cNvPicPr/>
            <p:nvPr/>
          </p:nvPicPr>
          <p:blipFill>
            <a:blip r:embed="rId3"/>
            <a:stretch/>
          </p:blipFill>
          <p:spPr>
            <a:xfrm>
              <a:off x="631800" y="3454560"/>
              <a:ext cx="1818000" cy="110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7" name="object 10" descr=""/>
            <p:cNvPicPr/>
            <p:nvPr/>
          </p:nvPicPr>
          <p:blipFill>
            <a:blip r:embed="rId4"/>
            <a:stretch/>
          </p:blipFill>
          <p:spPr>
            <a:xfrm>
              <a:off x="1351800" y="3631680"/>
              <a:ext cx="364680" cy="326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88" name="object 11"/>
          <p:cNvSpPr/>
          <p:nvPr/>
        </p:nvSpPr>
        <p:spPr>
          <a:xfrm>
            <a:off x="1462680" y="3888720"/>
            <a:ext cx="19512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P</a:t>
            </a:r>
            <a:r>
              <a:rPr b="0" lang="en-US" sz="800" spc="-1" strike="noStrike">
                <a:solidFill>
                  <a:schemeClr val="dk1"/>
                </a:solidFill>
                <a:latin typeface="맑은 고딕"/>
              </a:rPr>
              <a:t>LC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589" name="object 12" descr=""/>
          <p:cNvPicPr/>
          <p:nvPr/>
        </p:nvPicPr>
        <p:blipFill>
          <a:blip r:embed="rId5"/>
          <a:stretch/>
        </p:blipFill>
        <p:spPr>
          <a:xfrm>
            <a:off x="839880" y="3996000"/>
            <a:ext cx="372240" cy="286920"/>
          </a:xfrm>
          <a:prstGeom prst="rect">
            <a:avLst/>
          </a:prstGeom>
          <a:ln w="0">
            <a:noFill/>
          </a:ln>
        </p:spPr>
      </p:pic>
      <p:sp>
        <p:nvSpPr>
          <p:cNvPr id="590" name="object 13"/>
          <p:cNvSpPr/>
          <p:nvPr/>
        </p:nvSpPr>
        <p:spPr>
          <a:xfrm>
            <a:off x="902520" y="4293360"/>
            <a:ext cx="3092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800" spc="-12" strike="noStrike">
                <a:solidFill>
                  <a:schemeClr val="dk1"/>
                </a:solidFill>
                <a:latin typeface="맑은 고딕"/>
              </a:rPr>
              <a:t>M</a:t>
            </a: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otor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91" name="object 14"/>
          <p:cNvGrpSpPr/>
          <p:nvPr/>
        </p:nvGrpSpPr>
        <p:grpSpPr>
          <a:xfrm>
            <a:off x="1389960" y="3942720"/>
            <a:ext cx="777600" cy="394920"/>
            <a:chOff x="1389960" y="3942720"/>
            <a:chExt cx="777600" cy="394920"/>
          </a:xfrm>
        </p:grpSpPr>
        <p:pic>
          <p:nvPicPr>
            <p:cNvPr id="592" name="object 15" descr=""/>
            <p:cNvPicPr/>
            <p:nvPr/>
          </p:nvPicPr>
          <p:blipFill>
            <a:blip r:embed="rId6"/>
            <a:stretch/>
          </p:blipFill>
          <p:spPr>
            <a:xfrm>
              <a:off x="1389960" y="4082760"/>
              <a:ext cx="340560" cy="254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3" name="object 16" descr=""/>
            <p:cNvPicPr/>
            <p:nvPr/>
          </p:nvPicPr>
          <p:blipFill>
            <a:blip r:embed="rId7"/>
            <a:stretch/>
          </p:blipFill>
          <p:spPr>
            <a:xfrm>
              <a:off x="1816560" y="3942720"/>
              <a:ext cx="351000" cy="286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4" name="object 17"/>
          <p:cNvSpPr/>
          <p:nvPr/>
        </p:nvSpPr>
        <p:spPr>
          <a:xfrm>
            <a:off x="1441440" y="4205880"/>
            <a:ext cx="73332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2200" defTabSz="914400">
              <a:lnSpc>
                <a:spcPts val="935"/>
              </a:lnSpc>
              <a:spcBef>
                <a:spcPts val="99"/>
              </a:spcBef>
            </a:pP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Sensor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ts val="935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</a:rPr>
              <a:t>Camera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95" name="object 18"/>
          <p:cNvSpPr/>
          <p:nvPr/>
        </p:nvSpPr>
        <p:spPr>
          <a:xfrm>
            <a:off x="2555280" y="4078080"/>
            <a:ext cx="209628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93680" indent="-181440" defTabSz="914400">
              <a:lnSpc>
                <a:spcPct val="100000"/>
              </a:lnSpc>
              <a:spcBef>
                <a:spcPts val="99"/>
              </a:spcBef>
              <a:buClr>
                <a:srgbClr val="585858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PLC/Camera/Sensor/Motor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등 </a:t>
            </a:r>
            <a:r>
              <a:rPr b="0" lang="en-US" sz="1100" spc="-37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의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simulator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96" name="object 19"/>
          <p:cNvSpPr/>
          <p:nvPr/>
        </p:nvSpPr>
        <p:spPr>
          <a:xfrm>
            <a:off x="2555280" y="4641480"/>
            <a:ext cx="194076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93680" indent="-181440" defTabSz="914400">
              <a:lnSpc>
                <a:spcPct val="100000"/>
              </a:lnSpc>
              <a:spcBef>
                <a:spcPts val="105"/>
              </a:spcBef>
              <a:buClr>
                <a:srgbClr val="585858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장비</a:t>
            </a:r>
            <a:r>
              <a:rPr b="0" lang="en-US" sz="11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제작</a:t>
            </a:r>
            <a:r>
              <a:rPr b="0" lang="en-US" sz="11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전</a:t>
            </a:r>
            <a:r>
              <a:rPr b="0" lang="en-US" sz="11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제어</a:t>
            </a:r>
            <a:r>
              <a:rPr b="0" lang="en-US" sz="11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프로그램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93680" defTabSz="914400">
              <a:lnSpc>
                <a:spcPct val="100000"/>
              </a:lnSpc>
              <a:spcBef>
                <a:spcPts val="6"/>
              </a:spcBef>
              <a:tabLst>
                <a:tab algn="l" pos="193680"/>
                <a:tab algn="l" pos="194400"/>
              </a:tabLst>
            </a:pP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Test</a:t>
            </a:r>
            <a:r>
              <a:rPr b="0" lang="en-US" sz="1100" spc="-5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가능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597" name="object 20"/>
          <p:cNvSpPr/>
          <p:nvPr/>
        </p:nvSpPr>
        <p:spPr>
          <a:xfrm>
            <a:off x="2555280" y="5205960"/>
            <a:ext cx="210312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93680" indent="-181440" defTabSz="914400">
              <a:lnSpc>
                <a:spcPct val="100000"/>
              </a:lnSpc>
              <a:spcBef>
                <a:spcPts val="99"/>
              </a:spcBef>
              <a:buClr>
                <a:srgbClr val="585858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MES/ECS/ERP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등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Host System </a:t>
            </a:r>
            <a:r>
              <a:rPr b="0" lang="en-US" sz="1100" spc="-37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585858"/>
                </a:solidFill>
                <a:latin typeface="맑은 고딕"/>
              </a:rPr>
              <a:t>과의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Interface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simulator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598" name="object 21"/>
          <p:cNvGrpSpPr/>
          <p:nvPr/>
        </p:nvGrpSpPr>
        <p:grpSpPr>
          <a:xfrm>
            <a:off x="4982040" y="1327320"/>
            <a:ext cx="6834240" cy="1622160"/>
            <a:chOff x="4982040" y="1327320"/>
            <a:chExt cx="6834240" cy="1622160"/>
          </a:xfrm>
        </p:grpSpPr>
        <p:sp>
          <p:nvSpPr>
            <p:cNvPr id="599" name="object 22"/>
            <p:cNvSpPr/>
            <p:nvPr/>
          </p:nvSpPr>
          <p:spPr>
            <a:xfrm>
              <a:off x="4997160" y="1341000"/>
              <a:ext cx="6819120" cy="1608480"/>
            </a:xfrm>
            <a:custGeom>
              <a:avLst/>
              <a:gdLst>
                <a:gd name="textAreaLeft" fmla="*/ 0 w 6819120"/>
                <a:gd name="textAreaRight" fmla="*/ 6821640 w 6819120"/>
                <a:gd name="textAreaTop" fmla="*/ 0 h 1608480"/>
                <a:gd name="textAreaBottom" fmla="*/ 1611000 h 1608480"/>
              </a:gdLst>
              <a:ahLst/>
              <a:rect l="textAreaLeft" t="textAreaTop" r="textAreaRight" b="textAreaBottom"/>
              <a:pathLst>
                <a:path w="6821805" h="1610995">
                  <a:moveTo>
                    <a:pt x="6821424" y="0"/>
                  </a:moveTo>
                  <a:lnTo>
                    <a:pt x="0" y="0"/>
                  </a:lnTo>
                  <a:lnTo>
                    <a:pt x="0" y="1610867"/>
                  </a:lnTo>
                  <a:lnTo>
                    <a:pt x="6821424" y="1610867"/>
                  </a:lnTo>
                  <a:lnTo>
                    <a:pt x="6821424" y="0"/>
                  </a:lnTo>
                  <a:close/>
                </a:path>
              </a:pathLst>
            </a:custGeom>
            <a:solidFill>
              <a:srgbClr val="9dc3e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00" name="object 23"/>
            <p:cNvSpPr/>
            <p:nvPr/>
          </p:nvSpPr>
          <p:spPr>
            <a:xfrm>
              <a:off x="4997160" y="1341000"/>
              <a:ext cx="6819120" cy="1608480"/>
            </a:xfrm>
            <a:custGeom>
              <a:avLst/>
              <a:gdLst>
                <a:gd name="textAreaLeft" fmla="*/ 0 w 6819120"/>
                <a:gd name="textAreaRight" fmla="*/ 6821640 w 6819120"/>
                <a:gd name="textAreaTop" fmla="*/ 0 h 1608480"/>
                <a:gd name="textAreaBottom" fmla="*/ 1611000 h 1608480"/>
              </a:gdLst>
              <a:ahLst/>
              <a:rect l="textAreaLeft" t="textAreaTop" r="textAreaRight" b="textAreaBottom"/>
              <a:pathLst>
                <a:path w="6821805" h="1610995">
                  <a:moveTo>
                    <a:pt x="0" y="1610867"/>
                  </a:moveTo>
                  <a:lnTo>
                    <a:pt x="6821424" y="1610867"/>
                  </a:lnTo>
                  <a:lnTo>
                    <a:pt x="6821424" y="0"/>
                  </a:lnTo>
                  <a:lnTo>
                    <a:pt x="0" y="0"/>
                  </a:lnTo>
                  <a:lnTo>
                    <a:pt x="0" y="1610867"/>
                  </a:lnTo>
                  <a:close/>
                </a:path>
              </a:pathLst>
            </a:custGeom>
            <a:noFill/>
            <a:ln w="12192">
              <a:solidFill>
                <a:srgbClr val="7e7e7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601" name="object 24" descr=""/>
            <p:cNvPicPr/>
            <p:nvPr/>
          </p:nvPicPr>
          <p:blipFill>
            <a:blip r:embed="rId8"/>
            <a:stretch/>
          </p:blipFill>
          <p:spPr>
            <a:xfrm>
              <a:off x="4982040" y="1344240"/>
              <a:ext cx="287640" cy="37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2" name="object 25" descr=""/>
            <p:cNvPicPr/>
            <p:nvPr/>
          </p:nvPicPr>
          <p:blipFill>
            <a:blip r:embed="rId9"/>
            <a:stretch/>
          </p:blipFill>
          <p:spPr>
            <a:xfrm>
              <a:off x="5148000" y="1327320"/>
              <a:ext cx="883800" cy="398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3" name="object 26" descr=""/>
            <p:cNvPicPr/>
            <p:nvPr/>
          </p:nvPicPr>
          <p:blipFill>
            <a:blip r:embed="rId10"/>
            <a:stretch/>
          </p:blipFill>
          <p:spPr>
            <a:xfrm>
              <a:off x="5792760" y="1327320"/>
              <a:ext cx="796680" cy="398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4" name="object 27"/>
          <p:cNvSpPr/>
          <p:nvPr/>
        </p:nvSpPr>
        <p:spPr>
          <a:xfrm>
            <a:off x="5089320" y="1371600"/>
            <a:ext cx="46058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72080" indent="-172800" defTabSz="914400">
              <a:lnSpc>
                <a:spcPct val="100000"/>
              </a:lnSpc>
              <a:spcBef>
                <a:spcPts val="105"/>
              </a:spcBef>
              <a:buClr>
                <a:srgbClr val="585858"/>
              </a:buClr>
              <a:buFont typeface="Arial"/>
              <a:buChar char="•"/>
              <a:tabLst>
                <a:tab algn="l" pos="172800"/>
              </a:tabLst>
            </a:pP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Design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Phase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– Hardware</a:t>
            </a:r>
            <a:r>
              <a:rPr b="0" lang="en-US" sz="11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Simulators</a:t>
            </a:r>
            <a:r>
              <a:rPr b="0" lang="en-US" sz="11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&amp;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Host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Systems</a:t>
            </a:r>
            <a:r>
              <a:rPr b="0" lang="en-US" sz="11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Simulators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605" name="object 28" descr=""/>
          <p:cNvPicPr/>
          <p:nvPr/>
        </p:nvPicPr>
        <p:blipFill>
          <a:blip r:embed="rId11"/>
          <a:stretch/>
        </p:blipFill>
        <p:spPr>
          <a:xfrm>
            <a:off x="7902000" y="1965960"/>
            <a:ext cx="709200" cy="523080"/>
          </a:xfrm>
          <a:prstGeom prst="rect">
            <a:avLst/>
          </a:prstGeom>
          <a:ln w="0">
            <a:noFill/>
          </a:ln>
        </p:spPr>
      </p:pic>
      <p:sp>
        <p:nvSpPr>
          <p:cNvPr id="606" name="object 29"/>
          <p:cNvSpPr/>
          <p:nvPr/>
        </p:nvSpPr>
        <p:spPr>
          <a:xfrm>
            <a:off x="5478480" y="2624040"/>
            <a:ext cx="170748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defTabSz="914400">
              <a:lnSpc>
                <a:spcPct val="100000"/>
              </a:lnSpc>
              <a:spcBef>
                <a:spcPts val="105"/>
              </a:spcBef>
            </a:pPr>
            <a:r>
              <a:rPr b="1" lang="en-US" sz="1100" spc="-1" strike="noStrike">
                <a:solidFill>
                  <a:srgbClr val="c00000"/>
                </a:solidFill>
                <a:latin typeface="맑은 고딕"/>
              </a:rPr>
              <a:t>Eqp.</a:t>
            </a:r>
            <a:r>
              <a:rPr b="1" lang="en-US" sz="1100" spc="-46" strike="noStrike">
                <a:solidFill>
                  <a:srgbClr val="c00000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rgbClr val="c00000"/>
                </a:solidFill>
                <a:latin typeface="맑은 고딕"/>
              </a:rPr>
              <a:t>&amp;</a:t>
            </a:r>
            <a:r>
              <a:rPr b="1" lang="en-US" sz="1100" spc="-32" strike="noStrike">
                <a:solidFill>
                  <a:srgbClr val="c00000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rgbClr val="c00000"/>
                </a:solidFill>
                <a:latin typeface="맑은 고딕"/>
              </a:rPr>
              <a:t>Device</a:t>
            </a:r>
            <a:r>
              <a:rPr b="1" lang="en-US" sz="1100" spc="-41" strike="noStrike">
                <a:solidFill>
                  <a:srgbClr val="c00000"/>
                </a:solidFill>
                <a:latin typeface="맑은 고딕"/>
              </a:rPr>
              <a:t> </a:t>
            </a:r>
            <a:r>
              <a:rPr b="1" lang="en-US" sz="1100" spc="-7" strike="noStrike">
                <a:solidFill>
                  <a:srgbClr val="c00000"/>
                </a:solidFill>
                <a:latin typeface="맑은 고딕"/>
              </a:rPr>
              <a:t>Simulators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607" name="object 30" descr=""/>
          <p:cNvPicPr/>
          <p:nvPr/>
        </p:nvPicPr>
        <p:blipFill>
          <a:blip r:embed="rId12"/>
          <a:stretch/>
        </p:blipFill>
        <p:spPr>
          <a:xfrm>
            <a:off x="9543240" y="1624680"/>
            <a:ext cx="2052000" cy="960480"/>
          </a:xfrm>
          <a:prstGeom prst="rect">
            <a:avLst/>
          </a:prstGeom>
          <a:ln w="0">
            <a:noFill/>
          </a:ln>
        </p:spPr>
      </p:pic>
      <p:sp>
        <p:nvSpPr>
          <p:cNvPr id="608" name="object 31"/>
          <p:cNvSpPr/>
          <p:nvPr/>
        </p:nvSpPr>
        <p:spPr>
          <a:xfrm>
            <a:off x="9761760" y="2624040"/>
            <a:ext cx="16718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defTabSz="914400">
              <a:lnSpc>
                <a:spcPct val="100000"/>
              </a:lnSpc>
              <a:spcBef>
                <a:spcPts val="105"/>
              </a:spcBef>
            </a:pPr>
            <a:r>
              <a:rPr b="1" lang="en-US" sz="1100" spc="-1" strike="noStrike">
                <a:solidFill>
                  <a:srgbClr val="c00000"/>
                </a:solidFill>
                <a:latin typeface="맑은 고딕"/>
              </a:rPr>
              <a:t>Host</a:t>
            </a:r>
            <a:r>
              <a:rPr b="1" lang="en-US" sz="1100" spc="-7" strike="noStrike">
                <a:solidFill>
                  <a:srgbClr val="c00000"/>
                </a:solidFill>
                <a:latin typeface="맑은 고딕"/>
              </a:rPr>
              <a:t> Systems</a:t>
            </a:r>
            <a:r>
              <a:rPr b="1" lang="en-US" sz="1100" spc="-21" strike="noStrike">
                <a:solidFill>
                  <a:srgbClr val="c00000"/>
                </a:solidFill>
                <a:latin typeface="맑은 고딕"/>
              </a:rPr>
              <a:t> </a:t>
            </a:r>
            <a:r>
              <a:rPr b="1" lang="en-US" sz="1100" spc="-7" strike="noStrike">
                <a:solidFill>
                  <a:srgbClr val="c00000"/>
                </a:solidFill>
                <a:latin typeface="맑은 고딕"/>
              </a:rPr>
              <a:t>Simulators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09" name="object 32"/>
          <p:cNvSpPr/>
          <p:nvPr/>
        </p:nvSpPr>
        <p:spPr>
          <a:xfrm>
            <a:off x="7228440" y="2341440"/>
            <a:ext cx="663120" cy="78120"/>
          </a:xfrm>
          <a:custGeom>
            <a:avLst/>
            <a:gdLst>
              <a:gd name="textAreaLeft" fmla="*/ 0 w 663120"/>
              <a:gd name="textAreaRight" fmla="*/ 665640 w 663120"/>
              <a:gd name="textAreaTop" fmla="*/ 0 h 78120"/>
              <a:gd name="textAreaBottom" fmla="*/ 80640 h 78120"/>
            </a:gdLst>
            <a:ahLst/>
            <a:rect l="textAreaLeft" t="textAreaTop" r="textAreaRight" b="textAreaBottom"/>
            <a:pathLst>
              <a:path w="665479" h="80644">
                <a:moveTo>
                  <a:pt x="75946" y="3937"/>
                </a:moveTo>
                <a:lnTo>
                  <a:pt x="0" y="42544"/>
                </a:lnTo>
                <a:lnTo>
                  <a:pt x="76453" y="80137"/>
                </a:lnTo>
                <a:lnTo>
                  <a:pt x="76242" y="48387"/>
                </a:lnTo>
                <a:lnTo>
                  <a:pt x="63500" y="48387"/>
                </a:lnTo>
                <a:lnTo>
                  <a:pt x="63500" y="35687"/>
                </a:lnTo>
                <a:lnTo>
                  <a:pt x="76157" y="35594"/>
                </a:lnTo>
                <a:lnTo>
                  <a:pt x="75946" y="3937"/>
                </a:lnTo>
                <a:close/>
              </a:path>
              <a:path w="665479" h="80644">
                <a:moveTo>
                  <a:pt x="653471" y="31750"/>
                </a:moveTo>
                <a:lnTo>
                  <a:pt x="601852" y="31750"/>
                </a:lnTo>
                <a:lnTo>
                  <a:pt x="601852" y="44450"/>
                </a:lnTo>
                <a:lnTo>
                  <a:pt x="589195" y="44542"/>
                </a:lnTo>
                <a:lnTo>
                  <a:pt x="589407" y="76200"/>
                </a:lnTo>
                <a:lnTo>
                  <a:pt x="665352" y="37591"/>
                </a:lnTo>
                <a:lnTo>
                  <a:pt x="653471" y="31750"/>
                </a:lnTo>
                <a:close/>
              </a:path>
              <a:path w="665479" h="80644">
                <a:moveTo>
                  <a:pt x="76157" y="35594"/>
                </a:moveTo>
                <a:lnTo>
                  <a:pt x="63500" y="35687"/>
                </a:lnTo>
                <a:lnTo>
                  <a:pt x="63500" y="48387"/>
                </a:lnTo>
                <a:lnTo>
                  <a:pt x="76241" y="48293"/>
                </a:lnTo>
                <a:lnTo>
                  <a:pt x="76157" y="35594"/>
                </a:lnTo>
                <a:close/>
              </a:path>
              <a:path w="665479" h="80644">
                <a:moveTo>
                  <a:pt x="76241" y="48293"/>
                </a:moveTo>
                <a:lnTo>
                  <a:pt x="63500" y="48387"/>
                </a:lnTo>
                <a:lnTo>
                  <a:pt x="76242" y="48387"/>
                </a:lnTo>
                <a:close/>
              </a:path>
              <a:path w="665479" h="80644">
                <a:moveTo>
                  <a:pt x="589111" y="31843"/>
                </a:moveTo>
                <a:lnTo>
                  <a:pt x="76157" y="35594"/>
                </a:lnTo>
                <a:lnTo>
                  <a:pt x="76241" y="48293"/>
                </a:lnTo>
                <a:lnTo>
                  <a:pt x="589195" y="44542"/>
                </a:lnTo>
                <a:lnTo>
                  <a:pt x="589111" y="31843"/>
                </a:lnTo>
                <a:close/>
              </a:path>
              <a:path w="665479" h="80644">
                <a:moveTo>
                  <a:pt x="601852" y="31750"/>
                </a:moveTo>
                <a:lnTo>
                  <a:pt x="589111" y="31843"/>
                </a:lnTo>
                <a:lnTo>
                  <a:pt x="589195" y="44542"/>
                </a:lnTo>
                <a:lnTo>
                  <a:pt x="601852" y="44450"/>
                </a:lnTo>
                <a:lnTo>
                  <a:pt x="601852" y="31750"/>
                </a:lnTo>
                <a:close/>
              </a:path>
              <a:path w="665479" h="80644">
                <a:moveTo>
                  <a:pt x="588899" y="0"/>
                </a:moveTo>
                <a:lnTo>
                  <a:pt x="589111" y="31843"/>
                </a:lnTo>
                <a:lnTo>
                  <a:pt x="653471" y="31750"/>
                </a:lnTo>
                <a:lnTo>
                  <a:pt x="588899" y="0"/>
                </a:lnTo>
                <a:close/>
              </a:path>
            </a:pathLst>
          </a:custGeom>
          <a:solidFill>
            <a:srgbClr val="7e7e7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0" name="object 33"/>
          <p:cNvSpPr/>
          <p:nvPr/>
        </p:nvSpPr>
        <p:spPr>
          <a:xfrm>
            <a:off x="7330320" y="2218320"/>
            <a:ext cx="151272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1" lang="en-US" sz="1000" spc="-12" strike="noStrike">
                <a:solidFill>
                  <a:srgbClr val="7e7e7e"/>
                </a:solidFill>
                <a:latin typeface="맑은 고딕"/>
              </a:rPr>
              <a:t>Control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  <a:p>
            <a:pPr defTabSz="914400">
              <a:lnSpc>
                <a:spcPct val="100000"/>
              </a:lnSpc>
              <a:spcBef>
                <a:spcPts val="85"/>
              </a:spcBef>
            </a:pP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  <a:p>
            <a:pPr marL="326880" defTabSz="914400">
              <a:lnSpc>
                <a:spcPct val="100000"/>
              </a:lnSpc>
            </a:pPr>
            <a:r>
              <a:rPr b="1" lang="en-US" sz="1000" spc="-7" strike="noStrike">
                <a:solidFill>
                  <a:srgbClr val="00afef"/>
                </a:solidFill>
                <a:latin typeface="맑은 고딕"/>
              </a:rPr>
              <a:t>mcFramework</a:t>
            </a:r>
            <a:r>
              <a:rPr b="1" lang="en-US" sz="1000" spc="-60" strike="noStrike">
                <a:solidFill>
                  <a:srgbClr val="00afef"/>
                </a:solidFill>
                <a:latin typeface="맑은 고딕"/>
              </a:rPr>
              <a:t> </a:t>
            </a:r>
            <a:r>
              <a:rPr b="1" lang="en-US" sz="1000" spc="-12" strike="noStrike">
                <a:solidFill>
                  <a:srgbClr val="00afef"/>
                </a:solidFill>
                <a:latin typeface="맑은 고딕"/>
              </a:rPr>
              <a:t>App.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611" name="object 34"/>
          <p:cNvGrpSpPr/>
          <p:nvPr/>
        </p:nvGrpSpPr>
        <p:grpSpPr>
          <a:xfrm>
            <a:off x="5050440" y="1578960"/>
            <a:ext cx="2298600" cy="1040040"/>
            <a:chOff x="5050440" y="1578960"/>
            <a:chExt cx="2298600" cy="1040040"/>
          </a:xfrm>
        </p:grpSpPr>
        <p:pic>
          <p:nvPicPr>
            <p:cNvPr id="612" name="object 35" descr=""/>
            <p:cNvPicPr/>
            <p:nvPr/>
          </p:nvPicPr>
          <p:blipFill>
            <a:blip r:embed="rId13"/>
            <a:stretch/>
          </p:blipFill>
          <p:spPr>
            <a:xfrm>
              <a:off x="5050440" y="1578960"/>
              <a:ext cx="2298600" cy="1040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3" name="object 36" descr=""/>
            <p:cNvPicPr/>
            <p:nvPr/>
          </p:nvPicPr>
          <p:blipFill>
            <a:blip r:embed="rId14"/>
            <a:stretch/>
          </p:blipFill>
          <p:spPr>
            <a:xfrm>
              <a:off x="5996880" y="1807560"/>
              <a:ext cx="393840" cy="277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14" name="object 37"/>
          <p:cNvSpPr/>
          <p:nvPr/>
        </p:nvSpPr>
        <p:spPr>
          <a:xfrm>
            <a:off x="6123960" y="2031840"/>
            <a:ext cx="1594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700" spc="-7" strike="noStrike">
                <a:solidFill>
                  <a:srgbClr val="7e7e7e"/>
                </a:solidFill>
                <a:latin typeface="맑은 고딕"/>
              </a:rPr>
              <a:t>PLC</a:t>
            </a:r>
            <a:endParaRPr b="0" lang="en-US" sz="7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615" name="object 38" descr=""/>
          <p:cNvPicPr/>
          <p:nvPr/>
        </p:nvPicPr>
        <p:blipFill>
          <a:blip r:embed="rId15"/>
          <a:stretch/>
        </p:blipFill>
        <p:spPr>
          <a:xfrm>
            <a:off x="5443560" y="2116800"/>
            <a:ext cx="402840" cy="244440"/>
          </a:xfrm>
          <a:prstGeom prst="rect">
            <a:avLst/>
          </a:prstGeom>
          <a:ln w="0">
            <a:noFill/>
          </a:ln>
        </p:spPr>
      </p:pic>
      <p:sp>
        <p:nvSpPr>
          <p:cNvPr id="616" name="object 39"/>
          <p:cNvSpPr/>
          <p:nvPr/>
        </p:nvSpPr>
        <p:spPr>
          <a:xfrm>
            <a:off x="5519520" y="2376000"/>
            <a:ext cx="2595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700" spc="-12" strike="noStrike">
                <a:solidFill>
                  <a:srgbClr val="7e7e7e"/>
                </a:solidFill>
                <a:latin typeface="맑은 고딕"/>
              </a:rPr>
              <a:t>M</a:t>
            </a:r>
            <a:r>
              <a:rPr b="0" lang="en-US" sz="700" spc="-7" strike="noStrike">
                <a:solidFill>
                  <a:srgbClr val="7e7e7e"/>
                </a:solidFill>
                <a:latin typeface="맑은 고딕"/>
              </a:rPr>
              <a:t>otor</a:t>
            </a:r>
            <a:endParaRPr b="0" lang="en-US" sz="7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617" name="object 40" descr=""/>
          <p:cNvPicPr/>
          <p:nvPr/>
        </p:nvPicPr>
        <p:blipFill>
          <a:blip r:embed="rId16"/>
          <a:stretch/>
        </p:blipFill>
        <p:spPr>
          <a:xfrm>
            <a:off x="6037920" y="2191680"/>
            <a:ext cx="367920" cy="215280"/>
          </a:xfrm>
          <a:prstGeom prst="rect">
            <a:avLst/>
          </a:prstGeom>
          <a:ln w="0">
            <a:noFill/>
          </a:ln>
        </p:spPr>
      </p:pic>
      <p:sp>
        <p:nvSpPr>
          <p:cNvPr id="618" name="object 41"/>
          <p:cNvSpPr/>
          <p:nvPr/>
        </p:nvSpPr>
        <p:spPr>
          <a:xfrm>
            <a:off x="6101280" y="2400120"/>
            <a:ext cx="31572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700" spc="-7" strike="noStrike">
                <a:solidFill>
                  <a:srgbClr val="7e7e7e"/>
                </a:solidFill>
                <a:latin typeface="맑은 고딕"/>
              </a:rPr>
              <a:t>Camera</a:t>
            </a:r>
            <a:endParaRPr b="0" lang="en-US" sz="7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619" name="object 42" descr=""/>
          <p:cNvPicPr/>
          <p:nvPr/>
        </p:nvPicPr>
        <p:blipFill>
          <a:blip r:embed="rId17"/>
          <a:stretch/>
        </p:blipFill>
        <p:spPr>
          <a:xfrm>
            <a:off x="6498360" y="2071080"/>
            <a:ext cx="380160" cy="244440"/>
          </a:xfrm>
          <a:prstGeom prst="rect">
            <a:avLst/>
          </a:prstGeom>
          <a:ln w="0">
            <a:noFill/>
          </a:ln>
        </p:spPr>
      </p:pic>
      <p:sp>
        <p:nvSpPr>
          <p:cNvPr id="620" name="object 43"/>
          <p:cNvSpPr/>
          <p:nvPr/>
        </p:nvSpPr>
        <p:spPr>
          <a:xfrm>
            <a:off x="6532920" y="2301480"/>
            <a:ext cx="2793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700" spc="-12" strike="noStrike">
                <a:solidFill>
                  <a:srgbClr val="7e7e7e"/>
                </a:solidFill>
                <a:latin typeface="맑은 고딕"/>
              </a:rPr>
              <a:t>Sensor</a:t>
            </a:r>
            <a:endParaRPr b="0" lang="en-US" sz="7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21" name="object 44"/>
          <p:cNvSpPr/>
          <p:nvPr/>
        </p:nvSpPr>
        <p:spPr>
          <a:xfrm>
            <a:off x="8592480" y="2232720"/>
            <a:ext cx="745560" cy="73800"/>
          </a:xfrm>
          <a:custGeom>
            <a:avLst/>
            <a:gdLst>
              <a:gd name="textAreaLeft" fmla="*/ 0 w 745560"/>
              <a:gd name="textAreaRight" fmla="*/ 748080 w 745560"/>
              <a:gd name="textAreaTop" fmla="*/ 0 h 73800"/>
              <a:gd name="textAreaBottom" fmla="*/ 76320 h 73800"/>
            </a:gdLst>
            <a:ahLst/>
            <a:rect l="textAreaLeft" t="textAreaTop" r="textAreaRight" b="textAreaBottom"/>
            <a:pathLst>
              <a:path w="7480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48029" h="76200">
                <a:moveTo>
                  <a:pt x="671830" y="0"/>
                </a:moveTo>
                <a:lnTo>
                  <a:pt x="671830" y="76200"/>
                </a:lnTo>
                <a:lnTo>
                  <a:pt x="735330" y="44450"/>
                </a:lnTo>
                <a:lnTo>
                  <a:pt x="684530" y="44450"/>
                </a:lnTo>
                <a:lnTo>
                  <a:pt x="684530" y="31750"/>
                </a:lnTo>
                <a:lnTo>
                  <a:pt x="735330" y="31750"/>
                </a:lnTo>
                <a:lnTo>
                  <a:pt x="671830" y="0"/>
                </a:lnTo>
                <a:close/>
              </a:path>
              <a:path w="74802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48029" h="76200">
                <a:moveTo>
                  <a:pt x="67183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71830" y="44450"/>
                </a:lnTo>
                <a:lnTo>
                  <a:pt x="671830" y="31750"/>
                </a:lnTo>
                <a:close/>
              </a:path>
              <a:path w="748029" h="76200">
                <a:moveTo>
                  <a:pt x="735330" y="31750"/>
                </a:moveTo>
                <a:lnTo>
                  <a:pt x="684530" y="31750"/>
                </a:lnTo>
                <a:lnTo>
                  <a:pt x="684530" y="44450"/>
                </a:lnTo>
                <a:lnTo>
                  <a:pt x="735330" y="44450"/>
                </a:lnTo>
                <a:lnTo>
                  <a:pt x="748030" y="38100"/>
                </a:lnTo>
                <a:lnTo>
                  <a:pt x="735330" y="31750"/>
                </a:lnTo>
                <a:close/>
              </a:path>
            </a:pathLst>
          </a:custGeom>
          <a:solidFill>
            <a:srgbClr val="7e7e7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2" name="object 45"/>
          <p:cNvSpPr/>
          <p:nvPr/>
        </p:nvSpPr>
        <p:spPr>
          <a:xfrm>
            <a:off x="8857800" y="2063160"/>
            <a:ext cx="29088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1" lang="en-US" sz="1000" spc="-7" strike="noStrike">
                <a:solidFill>
                  <a:srgbClr val="7e7e7e"/>
                </a:solidFill>
                <a:latin typeface="맑은 고딕"/>
              </a:rPr>
              <a:t>Data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623" name="object 46"/>
          <p:cNvGrpSpPr/>
          <p:nvPr/>
        </p:nvGrpSpPr>
        <p:grpSpPr>
          <a:xfrm>
            <a:off x="4966560" y="3096720"/>
            <a:ext cx="6850080" cy="1623960"/>
            <a:chOff x="4966560" y="3096720"/>
            <a:chExt cx="6850080" cy="1623960"/>
          </a:xfrm>
        </p:grpSpPr>
        <p:sp>
          <p:nvSpPr>
            <p:cNvPr id="624" name="object 47"/>
            <p:cNvSpPr/>
            <p:nvPr/>
          </p:nvSpPr>
          <p:spPr>
            <a:xfrm>
              <a:off x="4982040" y="3110400"/>
              <a:ext cx="6834600" cy="1610280"/>
            </a:xfrm>
            <a:custGeom>
              <a:avLst/>
              <a:gdLst>
                <a:gd name="textAreaLeft" fmla="*/ 0 w 6834600"/>
                <a:gd name="textAreaRight" fmla="*/ 6837120 w 6834600"/>
                <a:gd name="textAreaTop" fmla="*/ 0 h 1610280"/>
                <a:gd name="textAreaBottom" fmla="*/ 1612800 h 1610280"/>
              </a:gdLst>
              <a:ahLst/>
              <a:rect l="textAreaLeft" t="textAreaTop" r="textAreaRight" b="textAreaBottom"/>
              <a:pathLst>
                <a:path w="6837045" h="1612900">
                  <a:moveTo>
                    <a:pt x="6836664" y="0"/>
                  </a:moveTo>
                  <a:lnTo>
                    <a:pt x="0" y="0"/>
                  </a:lnTo>
                  <a:lnTo>
                    <a:pt x="0" y="1612391"/>
                  </a:lnTo>
                  <a:lnTo>
                    <a:pt x="6836664" y="1612391"/>
                  </a:lnTo>
                  <a:lnTo>
                    <a:pt x="6836664" y="0"/>
                  </a:lnTo>
                  <a:close/>
                </a:path>
              </a:pathLst>
            </a:custGeom>
            <a:solidFill>
              <a:srgbClr val="deebf7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25" name="object 48"/>
            <p:cNvSpPr/>
            <p:nvPr/>
          </p:nvSpPr>
          <p:spPr>
            <a:xfrm>
              <a:off x="4982040" y="3110400"/>
              <a:ext cx="6834600" cy="1610280"/>
            </a:xfrm>
            <a:custGeom>
              <a:avLst/>
              <a:gdLst>
                <a:gd name="textAreaLeft" fmla="*/ 0 w 6834600"/>
                <a:gd name="textAreaRight" fmla="*/ 6837120 w 6834600"/>
                <a:gd name="textAreaTop" fmla="*/ 0 h 1610280"/>
                <a:gd name="textAreaBottom" fmla="*/ 1612800 h 1610280"/>
              </a:gdLst>
              <a:ahLst/>
              <a:rect l="textAreaLeft" t="textAreaTop" r="textAreaRight" b="textAreaBottom"/>
              <a:pathLst>
                <a:path w="6837045" h="1612900">
                  <a:moveTo>
                    <a:pt x="0" y="1612391"/>
                  </a:moveTo>
                  <a:lnTo>
                    <a:pt x="6836664" y="1612391"/>
                  </a:lnTo>
                  <a:lnTo>
                    <a:pt x="6836664" y="0"/>
                  </a:lnTo>
                  <a:lnTo>
                    <a:pt x="0" y="0"/>
                  </a:lnTo>
                  <a:lnTo>
                    <a:pt x="0" y="1612391"/>
                  </a:lnTo>
                  <a:close/>
                </a:path>
              </a:pathLst>
            </a:custGeom>
            <a:noFill/>
            <a:ln w="12192">
              <a:solidFill>
                <a:srgbClr val="7e7e7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626" name="object 49" descr=""/>
            <p:cNvPicPr/>
            <p:nvPr/>
          </p:nvPicPr>
          <p:blipFill>
            <a:blip r:embed="rId18"/>
            <a:stretch/>
          </p:blipFill>
          <p:spPr>
            <a:xfrm>
              <a:off x="4966560" y="3113640"/>
              <a:ext cx="287640" cy="376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7" name="object 50" descr=""/>
            <p:cNvPicPr/>
            <p:nvPr/>
          </p:nvPicPr>
          <p:blipFill>
            <a:blip r:embed="rId19"/>
            <a:stretch/>
          </p:blipFill>
          <p:spPr>
            <a:xfrm>
              <a:off x="5132880" y="3096720"/>
              <a:ext cx="1610640" cy="398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8" name="object 51" descr=""/>
            <p:cNvPicPr/>
            <p:nvPr/>
          </p:nvPicPr>
          <p:blipFill>
            <a:blip r:embed="rId20"/>
            <a:stretch/>
          </p:blipFill>
          <p:spPr>
            <a:xfrm>
              <a:off x="6504480" y="3096720"/>
              <a:ext cx="796680" cy="398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29" name="object 52"/>
          <p:cNvSpPr/>
          <p:nvPr/>
        </p:nvSpPr>
        <p:spPr>
          <a:xfrm>
            <a:off x="5073480" y="3141720"/>
            <a:ext cx="50655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72080" indent="-172800" defTabSz="914400">
              <a:lnSpc>
                <a:spcPct val="100000"/>
              </a:lnSpc>
              <a:spcBef>
                <a:spcPts val="105"/>
              </a:spcBef>
              <a:buClr>
                <a:srgbClr val="585858"/>
              </a:buClr>
              <a:buFont typeface="Arial"/>
              <a:buChar char="•"/>
              <a:tabLst>
                <a:tab algn="l" pos="172800"/>
              </a:tabLst>
            </a:pP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Equipment</a:t>
            </a:r>
            <a:r>
              <a:rPr b="1" lang="en-US" sz="14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35" strike="noStrike">
                <a:solidFill>
                  <a:srgbClr val="585858"/>
                </a:solidFill>
                <a:latin typeface="맑은 고딕"/>
              </a:rPr>
              <a:t>Test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Phase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–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Actual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Hardware</a:t>
            </a:r>
            <a:r>
              <a:rPr b="0" lang="en-US" sz="11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&amp;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 Host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Systems</a:t>
            </a:r>
            <a:r>
              <a:rPr b="0" lang="en-US" sz="11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Simulators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630" name="object 53"/>
          <p:cNvGrpSpPr/>
          <p:nvPr/>
        </p:nvGrpSpPr>
        <p:grpSpPr>
          <a:xfrm>
            <a:off x="4982040" y="4849560"/>
            <a:ext cx="6837480" cy="1623600"/>
            <a:chOff x="4982040" y="4849560"/>
            <a:chExt cx="6837480" cy="1623600"/>
          </a:xfrm>
        </p:grpSpPr>
        <p:sp>
          <p:nvSpPr>
            <p:cNvPr id="631" name="object 54"/>
            <p:cNvSpPr/>
            <p:nvPr/>
          </p:nvSpPr>
          <p:spPr>
            <a:xfrm>
              <a:off x="4997160" y="4864680"/>
              <a:ext cx="6822360" cy="1608480"/>
            </a:xfrm>
            <a:custGeom>
              <a:avLst/>
              <a:gdLst>
                <a:gd name="textAreaLeft" fmla="*/ 0 w 6822360"/>
                <a:gd name="textAreaRight" fmla="*/ 6824880 w 6822360"/>
                <a:gd name="textAreaTop" fmla="*/ 0 h 1608480"/>
                <a:gd name="textAreaBottom" fmla="*/ 1611000 h 1608480"/>
              </a:gdLst>
              <a:ahLst/>
              <a:rect l="textAreaLeft" t="textAreaTop" r="textAreaRight" b="textAreaBottom"/>
              <a:pathLst>
                <a:path w="6824980" h="1610995">
                  <a:moveTo>
                    <a:pt x="0" y="1610868"/>
                  </a:moveTo>
                  <a:lnTo>
                    <a:pt x="6824472" y="1610868"/>
                  </a:lnTo>
                  <a:lnTo>
                    <a:pt x="6824472" y="0"/>
                  </a:lnTo>
                  <a:lnTo>
                    <a:pt x="0" y="0"/>
                  </a:lnTo>
                  <a:lnTo>
                    <a:pt x="0" y="1610868"/>
                  </a:lnTo>
                  <a:close/>
                </a:path>
              </a:pathLst>
            </a:custGeom>
            <a:noFill/>
            <a:ln w="12192">
              <a:solidFill>
                <a:srgbClr val="7e7e7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632" name="object 55" descr=""/>
            <p:cNvPicPr/>
            <p:nvPr/>
          </p:nvPicPr>
          <p:blipFill>
            <a:blip r:embed="rId21"/>
            <a:stretch/>
          </p:blipFill>
          <p:spPr>
            <a:xfrm>
              <a:off x="4982040" y="4867560"/>
              <a:ext cx="287640" cy="37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3" name="object 56" descr=""/>
            <p:cNvPicPr/>
            <p:nvPr/>
          </p:nvPicPr>
          <p:blipFill>
            <a:blip r:embed="rId22"/>
            <a:stretch/>
          </p:blipFill>
          <p:spPr>
            <a:xfrm>
              <a:off x="5148000" y="4849560"/>
              <a:ext cx="1229760" cy="398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4" name="object 57" descr=""/>
            <p:cNvPicPr/>
            <p:nvPr/>
          </p:nvPicPr>
          <p:blipFill>
            <a:blip r:embed="rId23"/>
            <a:stretch/>
          </p:blipFill>
          <p:spPr>
            <a:xfrm>
              <a:off x="6138720" y="4849560"/>
              <a:ext cx="796680" cy="398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35" name="object 58"/>
          <p:cNvSpPr/>
          <p:nvPr/>
        </p:nvSpPr>
        <p:spPr>
          <a:xfrm>
            <a:off x="5089320" y="4894560"/>
            <a:ext cx="44182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72080" indent="-172800" defTabSz="914400">
              <a:lnSpc>
                <a:spcPct val="100000"/>
              </a:lnSpc>
              <a:spcBef>
                <a:spcPts val="105"/>
              </a:spcBef>
              <a:buClr>
                <a:srgbClr val="585858"/>
              </a:buClr>
              <a:buFont typeface="Arial"/>
              <a:buChar char="•"/>
              <a:tabLst>
                <a:tab algn="l" pos="172800"/>
              </a:tabLst>
            </a:pP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Production</a:t>
            </a:r>
            <a:r>
              <a:rPr b="1" lang="en-US" sz="14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Phase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–</a:t>
            </a:r>
            <a:r>
              <a:rPr b="0" lang="en-US" sz="11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Actual Hardware</a:t>
            </a:r>
            <a:r>
              <a:rPr b="0" lang="en-US" sz="11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&amp;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Actual Host</a:t>
            </a:r>
            <a:r>
              <a:rPr b="0" lang="en-US" sz="11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Systems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636" name="object 59"/>
          <p:cNvGrpSpPr/>
          <p:nvPr/>
        </p:nvGrpSpPr>
        <p:grpSpPr>
          <a:xfrm>
            <a:off x="7902000" y="3386160"/>
            <a:ext cx="3693240" cy="960480"/>
            <a:chOff x="7902000" y="3386160"/>
            <a:chExt cx="3693240" cy="960480"/>
          </a:xfrm>
        </p:grpSpPr>
        <p:pic>
          <p:nvPicPr>
            <p:cNvPr id="637" name="object 60" descr=""/>
            <p:cNvPicPr/>
            <p:nvPr/>
          </p:nvPicPr>
          <p:blipFill>
            <a:blip r:embed="rId24"/>
            <a:stretch/>
          </p:blipFill>
          <p:spPr>
            <a:xfrm>
              <a:off x="7902000" y="3727800"/>
              <a:ext cx="709200" cy="523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8" name="object 61" descr=""/>
            <p:cNvPicPr/>
            <p:nvPr/>
          </p:nvPicPr>
          <p:blipFill>
            <a:blip r:embed="rId25"/>
            <a:stretch/>
          </p:blipFill>
          <p:spPr>
            <a:xfrm>
              <a:off x="9543240" y="3386160"/>
              <a:ext cx="2052000" cy="960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39" name="object 62"/>
          <p:cNvSpPr/>
          <p:nvPr/>
        </p:nvSpPr>
        <p:spPr>
          <a:xfrm>
            <a:off x="9761760" y="4385520"/>
            <a:ext cx="1671840" cy="18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100" spc="-1" strike="noStrike">
                <a:solidFill>
                  <a:srgbClr val="c00000"/>
                </a:solidFill>
                <a:latin typeface="맑은 고딕"/>
              </a:rPr>
              <a:t>Host</a:t>
            </a:r>
            <a:r>
              <a:rPr b="1" lang="en-US" sz="1100" spc="-7" strike="noStrike">
                <a:solidFill>
                  <a:srgbClr val="c00000"/>
                </a:solidFill>
                <a:latin typeface="맑은 고딕"/>
              </a:rPr>
              <a:t> Systems</a:t>
            </a:r>
            <a:r>
              <a:rPr b="1" lang="en-US" sz="1100" spc="-21" strike="noStrike">
                <a:solidFill>
                  <a:srgbClr val="c00000"/>
                </a:solidFill>
                <a:latin typeface="맑은 고딕"/>
              </a:rPr>
              <a:t> </a:t>
            </a:r>
            <a:r>
              <a:rPr b="1" lang="en-US" sz="1100" spc="-7" strike="noStrike">
                <a:solidFill>
                  <a:srgbClr val="c00000"/>
                </a:solidFill>
                <a:latin typeface="맑은 고딕"/>
              </a:rPr>
              <a:t>Simulators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40" name="object 63"/>
          <p:cNvSpPr/>
          <p:nvPr/>
        </p:nvSpPr>
        <p:spPr>
          <a:xfrm>
            <a:off x="7228440" y="4103280"/>
            <a:ext cx="663120" cy="78120"/>
          </a:xfrm>
          <a:custGeom>
            <a:avLst/>
            <a:gdLst>
              <a:gd name="textAreaLeft" fmla="*/ 0 w 663120"/>
              <a:gd name="textAreaRight" fmla="*/ 665640 w 663120"/>
              <a:gd name="textAreaTop" fmla="*/ 0 h 78120"/>
              <a:gd name="textAreaBottom" fmla="*/ 80640 h 78120"/>
            </a:gdLst>
            <a:ahLst/>
            <a:rect l="textAreaLeft" t="textAreaTop" r="textAreaRight" b="textAreaBottom"/>
            <a:pathLst>
              <a:path w="665479" h="80645">
                <a:moveTo>
                  <a:pt x="75946" y="3936"/>
                </a:moveTo>
                <a:lnTo>
                  <a:pt x="0" y="42544"/>
                </a:lnTo>
                <a:lnTo>
                  <a:pt x="76453" y="80136"/>
                </a:lnTo>
                <a:lnTo>
                  <a:pt x="76242" y="48386"/>
                </a:lnTo>
                <a:lnTo>
                  <a:pt x="63500" y="48386"/>
                </a:lnTo>
                <a:lnTo>
                  <a:pt x="63500" y="35686"/>
                </a:lnTo>
                <a:lnTo>
                  <a:pt x="76157" y="35594"/>
                </a:lnTo>
                <a:lnTo>
                  <a:pt x="75946" y="3936"/>
                </a:lnTo>
                <a:close/>
              </a:path>
              <a:path w="665479" h="80645">
                <a:moveTo>
                  <a:pt x="653471" y="31749"/>
                </a:moveTo>
                <a:lnTo>
                  <a:pt x="601852" y="31749"/>
                </a:lnTo>
                <a:lnTo>
                  <a:pt x="601852" y="44449"/>
                </a:lnTo>
                <a:lnTo>
                  <a:pt x="589195" y="44542"/>
                </a:lnTo>
                <a:lnTo>
                  <a:pt x="589407" y="76199"/>
                </a:lnTo>
                <a:lnTo>
                  <a:pt x="665352" y="37591"/>
                </a:lnTo>
                <a:lnTo>
                  <a:pt x="653471" y="31749"/>
                </a:lnTo>
                <a:close/>
              </a:path>
              <a:path w="665479" h="80645">
                <a:moveTo>
                  <a:pt x="76157" y="35594"/>
                </a:moveTo>
                <a:lnTo>
                  <a:pt x="63500" y="35686"/>
                </a:lnTo>
                <a:lnTo>
                  <a:pt x="63500" y="48386"/>
                </a:lnTo>
                <a:lnTo>
                  <a:pt x="76241" y="48293"/>
                </a:lnTo>
                <a:lnTo>
                  <a:pt x="76157" y="35594"/>
                </a:lnTo>
                <a:close/>
              </a:path>
              <a:path w="665479" h="80645">
                <a:moveTo>
                  <a:pt x="76241" y="48293"/>
                </a:moveTo>
                <a:lnTo>
                  <a:pt x="63500" y="48386"/>
                </a:lnTo>
                <a:lnTo>
                  <a:pt x="76242" y="48386"/>
                </a:lnTo>
                <a:close/>
              </a:path>
              <a:path w="665479" h="80645">
                <a:moveTo>
                  <a:pt x="589111" y="31843"/>
                </a:moveTo>
                <a:lnTo>
                  <a:pt x="76157" y="35594"/>
                </a:lnTo>
                <a:lnTo>
                  <a:pt x="76241" y="48293"/>
                </a:lnTo>
                <a:lnTo>
                  <a:pt x="589195" y="44542"/>
                </a:lnTo>
                <a:lnTo>
                  <a:pt x="589111" y="31843"/>
                </a:lnTo>
                <a:close/>
              </a:path>
              <a:path w="665479" h="80645">
                <a:moveTo>
                  <a:pt x="601852" y="31749"/>
                </a:moveTo>
                <a:lnTo>
                  <a:pt x="589111" y="31843"/>
                </a:lnTo>
                <a:lnTo>
                  <a:pt x="589195" y="44542"/>
                </a:lnTo>
                <a:lnTo>
                  <a:pt x="601852" y="44449"/>
                </a:lnTo>
                <a:lnTo>
                  <a:pt x="601852" y="31749"/>
                </a:lnTo>
                <a:close/>
              </a:path>
              <a:path w="665479" h="80645">
                <a:moveTo>
                  <a:pt x="588899" y="0"/>
                </a:moveTo>
                <a:lnTo>
                  <a:pt x="589111" y="31843"/>
                </a:lnTo>
                <a:lnTo>
                  <a:pt x="653471" y="31749"/>
                </a:lnTo>
                <a:lnTo>
                  <a:pt x="588899" y="0"/>
                </a:lnTo>
                <a:close/>
              </a:path>
            </a:pathLst>
          </a:custGeom>
          <a:solidFill>
            <a:srgbClr val="7e7e7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1" name="object 64"/>
          <p:cNvSpPr/>
          <p:nvPr/>
        </p:nvSpPr>
        <p:spPr>
          <a:xfrm>
            <a:off x="7330320" y="3979440"/>
            <a:ext cx="151272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1" lang="en-US" sz="1000" spc="-12" strike="noStrike">
                <a:solidFill>
                  <a:srgbClr val="7e7e7e"/>
                </a:solidFill>
                <a:latin typeface="맑은 고딕"/>
              </a:rPr>
              <a:t>Control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  <a:p>
            <a:pPr defTabSz="914400">
              <a:lnSpc>
                <a:spcPct val="100000"/>
              </a:lnSpc>
              <a:spcBef>
                <a:spcPts val="85"/>
              </a:spcBef>
            </a:pP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  <a:p>
            <a:pPr marL="326880" defTabSz="914400">
              <a:lnSpc>
                <a:spcPct val="100000"/>
              </a:lnSpc>
            </a:pPr>
            <a:r>
              <a:rPr b="1" lang="en-US" sz="1000" spc="-7" strike="noStrike">
                <a:solidFill>
                  <a:srgbClr val="00afef"/>
                </a:solidFill>
                <a:latin typeface="맑은 고딕"/>
              </a:rPr>
              <a:t>mcFramework</a:t>
            </a:r>
            <a:r>
              <a:rPr b="1" lang="en-US" sz="1000" spc="-60" strike="noStrike">
                <a:solidFill>
                  <a:srgbClr val="00afef"/>
                </a:solidFill>
                <a:latin typeface="맑은 고딕"/>
              </a:rPr>
              <a:t> </a:t>
            </a:r>
            <a:r>
              <a:rPr b="1" lang="en-US" sz="1000" spc="-12" strike="noStrike">
                <a:solidFill>
                  <a:srgbClr val="00afef"/>
                </a:solidFill>
                <a:latin typeface="맑은 고딕"/>
              </a:rPr>
              <a:t>App.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42" name="object 65"/>
          <p:cNvSpPr/>
          <p:nvPr/>
        </p:nvSpPr>
        <p:spPr>
          <a:xfrm>
            <a:off x="8592480" y="3994560"/>
            <a:ext cx="745560" cy="73800"/>
          </a:xfrm>
          <a:custGeom>
            <a:avLst/>
            <a:gdLst>
              <a:gd name="textAreaLeft" fmla="*/ 0 w 745560"/>
              <a:gd name="textAreaRight" fmla="*/ 748080 w 745560"/>
              <a:gd name="textAreaTop" fmla="*/ 0 h 73800"/>
              <a:gd name="textAreaBottom" fmla="*/ 76320 h 73800"/>
            </a:gdLst>
            <a:ahLst/>
            <a:rect l="textAreaLeft" t="textAreaTop" r="textAreaRight" b="textAreaBottom"/>
            <a:pathLst>
              <a:path w="7480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48029" h="76200">
                <a:moveTo>
                  <a:pt x="671830" y="0"/>
                </a:moveTo>
                <a:lnTo>
                  <a:pt x="671830" y="76200"/>
                </a:lnTo>
                <a:lnTo>
                  <a:pt x="735330" y="44450"/>
                </a:lnTo>
                <a:lnTo>
                  <a:pt x="684530" y="44450"/>
                </a:lnTo>
                <a:lnTo>
                  <a:pt x="684530" y="31750"/>
                </a:lnTo>
                <a:lnTo>
                  <a:pt x="735330" y="31750"/>
                </a:lnTo>
                <a:lnTo>
                  <a:pt x="671830" y="0"/>
                </a:lnTo>
                <a:close/>
              </a:path>
              <a:path w="74802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48029" h="76200">
                <a:moveTo>
                  <a:pt x="67183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71830" y="44450"/>
                </a:lnTo>
                <a:lnTo>
                  <a:pt x="671830" y="31750"/>
                </a:lnTo>
                <a:close/>
              </a:path>
              <a:path w="748029" h="76200">
                <a:moveTo>
                  <a:pt x="735330" y="31750"/>
                </a:moveTo>
                <a:lnTo>
                  <a:pt x="684530" y="31750"/>
                </a:lnTo>
                <a:lnTo>
                  <a:pt x="684530" y="44450"/>
                </a:lnTo>
                <a:lnTo>
                  <a:pt x="735330" y="44450"/>
                </a:lnTo>
                <a:lnTo>
                  <a:pt x="748030" y="38100"/>
                </a:lnTo>
                <a:lnTo>
                  <a:pt x="735330" y="31750"/>
                </a:lnTo>
                <a:close/>
              </a:path>
            </a:pathLst>
          </a:custGeom>
          <a:solidFill>
            <a:srgbClr val="7e7e7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3" name="object 66"/>
          <p:cNvSpPr/>
          <p:nvPr/>
        </p:nvSpPr>
        <p:spPr>
          <a:xfrm>
            <a:off x="8857800" y="3824640"/>
            <a:ext cx="29088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1" lang="en-US" sz="1000" spc="-7" strike="noStrike">
                <a:solidFill>
                  <a:srgbClr val="7e7e7e"/>
                </a:solidFill>
                <a:latin typeface="맑은 고딕"/>
              </a:rPr>
              <a:t>Data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44" name="object 67"/>
          <p:cNvSpPr/>
          <p:nvPr/>
        </p:nvSpPr>
        <p:spPr>
          <a:xfrm>
            <a:off x="5837760" y="4583160"/>
            <a:ext cx="81900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1" lang="en-US" sz="1000" spc="-7" strike="noStrike">
                <a:solidFill>
                  <a:srgbClr val="00afef"/>
                </a:solidFill>
                <a:latin typeface="맑은 고딕"/>
              </a:rPr>
              <a:t>Real</a:t>
            </a:r>
            <a:r>
              <a:rPr b="1" lang="en-US" sz="1000" spc="-60" strike="noStrike">
                <a:solidFill>
                  <a:srgbClr val="00afef"/>
                </a:solidFill>
                <a:latin typeface="맑은 고딕"/>
              </a:rPr>
              <a:t> </a:t>
            </a:r>
            <a:r>
              <a:rPr b="1" lang="en-US" sz="1000" spc="-12" strike="noStrike">
                <a:solidFill>
                  <a:srgbClr val="00afef"/>
                </a:solidFill>
                <a:latin typeface="맑은 고딕"/>
              </a:rPr>
              <a:t>Machine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645" name="object 68" descr=""/>
          <p:cNvPicPr/>
          <p:nvPr/>
        </p:nvPicPr>
        <p:blipFill>
          <a:blip r:embed="rId26"/>
          <a:stretch/>
        </p:blipFill>
        <p:spPr>
          <a:xfrm>
            <a:off x="5367600" y="3454920"/>
            <a:ext cx="1675440" cy="1131480"/>
          </a:xfrm>
          <a:prstGeom prst="rect">
            <a:avLst/>
          </a:prstGeom>
          <a:ln w="0">
            <a:noFill/>
          </a:ln>
        </p:spPr>
      </p:pic>
      <p:grpSp>
        <p:nvGrpSpPr>
          <p:cNvPr id="646" name="object 69"/>
          <p:cNvGrpSpPr/>
          <p:nvPr/>
        </p:nvGrpSpPr>
        <p:grpSpPr>
          <a:xfrm>
            <a:off x="7228440" y="5468040"/>
            <a:ext cx="1382760" cy="509040"/>
            <a:chOff x="7228440" y="5468040"/>
            <a:chExt cx="1382760" cy="509040"/>
          </a:xfrm>
        </p:grpSpPr>
        <p:pic>
          <p:nvPicPr>
            <p:cNvPr id="647" name="object 70" descr=""/>
            <p:cNvPicPr/>
            <p:nvPr/>
          </p:nvPicPr>
          <p:blipFill>
            <a:blip r:embed="rId27"/>
            <a:stretch/>
          </p:blipFill>
          <p:spPr>
            <a:xfrm>
              <a:off x="7902000" y="5468040"/>
              <a:ext cx="709200" cy="509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8" name="object 71"/>
            <p:cNvSpPr/>
            <p:nvPr/>
          </p:nvSpPr>
          <p:spPr>
            <a:xfrm>
              <a:off x="7228440" y="5833080"/>
              <a:ext cx="663120" cy="78120"/>
            </a:xfrm>
            <a:custGeom>
              <a:avLst/>
              <a:gdLst>
                <a:gd name="textAreaLeft" fmla="*/ 0 w 663120"/>
                <a:gd name="textAreaRight" fmla="*/ 665640 w 663120"/>
                <a:gd name="textAreaTop" fmla="*/ 0 h 78120"/>
                <a:gd name="textAreaBottom" fmla="*/ 80640 h 78120"/>
              </a:gdLst>
              <a:ahLst/>
              <a:rect l="textAreaLeft" t="textAreaTop" r="textAreaRight" b="textAreaBottom"/>
              <a:pathLst>
                <a:path w="665479" h="80645">
                  <a:moveTo>
                    <a:pt x="75946" y="3822"/>
                  </a:moveTo>
                  <a:lnTo>
                    <a:pt x="0" y="42494"/>
                  </a:lnTo>
                  <a:lnTo>
                    <a:pt x="76453" y="80022"/>
                  </a:lnTo>
                  <a:lnTo>
                    <a:pt x="76242" y="48361"/>
                  </a:lnTo>
                  <a:lnTo>
                    <a:pt x="63500" y="48361"/>
                  </a:lnTo>
                  <a:lnTo>
                    <a:pt x="63500" y="35661"/>
                  </a:lnTo>
                  <a:lnTo>
                    <a:pt x="76157" y="35567"/>
                  </a:lnTo>
                  <a:lnTo>
                    <a:pt x="75946" y="3822"/>
                  </a:lnTo>
                  <a:close/>
                </a:path>
                <a:path w="665479" h="80645">
                  <a:moveTo>
                    <a:pt x="653373" y="31648"/>
                  </a:moveTo>
                  <a:lnTo>
                    <a:pt x="601852" y="31648"/>
                  </a:lnTo>
                  <a:lnTo>
                    <a:pt x="601852" y="44348"/>
                  </a:lnTo>
                  <a:lnTo>
                    <a:pt x="589195" y="44442"/>
                  </a:lnTo>
                  <a:lnTo>
                    <a:pt x="589407" y="76200"/>
                  </a:lnTo>
                  <a:lnTo>
                    <a:pt x="665352" y="37528"/>
                  </a:lnTo>
                  <a:lnTo>
                    <a:pt x="653373" y="31648"/>
                  </a:lnTo>
                  <a:close/>
                </a:path>
                <a:path w="665479" h="80645">
                  <a:moveTo>
                    <a:pt x="76157" y="35567"/>
                  </a:moveTo>
                  <a:lnTo>
                    <a:pt x="63500" y="35661"/>
                  </a:lnTo>
                  <a:lnTo>
                    <a:pt x="63500" y="48361"/>
                  </a:lnTo>
                  <a:lnTo>
                    <a:pt x="76242" y="48266"/>
                  </a:lnTo>
                  <a:lnTo>
                    <a:pt x="76157" y="35567"/>
                  </a:lnTo>
                  <a:close/>
                </a:path>
                <a:path w="665479" h="80645">
                  <a:moveTo>
                    <a:pt x="76242" y="48266"/>
                  </a:moveTo>
                  <a:lnTo>
                    <a:pt x="63500" y="48361"/>
                  </a:lnTo>
                  <a:lnTo>
                    <a:pt x="76242" y="48361"/>
                  </a:lnTo>
                  <a:close/>
                </a:path>
                <a:path w="665479" h="80645">
                  <a:moveTo>
                    <a:pt x="589110" y="31743"/>
                  </a:moveTo>
                  <a:lnTo>
                    <a:pt x="76157" y="35567"/>
                  </a:lnTo>
                  <a:lnTo>
                    <a:pt x="76242" y="48266"/>
                  </a:lnTo>
                  <a:lnTo>
                    <a:pt x="589195" y="44442"/>
                  </a:lnTo>
                  <a:lnTo>
                    <a:pt x="589110" y="31743"/>
                  </a:lnTo>
                  <a:close/>
                </a:path>
                <a:path w="665479" h="80645">
                  <a:moveTo>
                    <a:pt x="601852" y="31648"/>
                  </a:moveTo>
                  <a:lnTo>
                    <a:pt x="589110" y="31743"/>
                  </a:lnTo>
                  <a:lnTo>
                    <a:pt x="589195" y="44442"/>
                  </a:lnTo>
                  <a:lnTo>
                    <a:pt x="601852" y="44348"/>
                  </a:lnTo>
                  <a:lnTo>
                    <a:pt x="601852" y="31648"/>
                  </a:lnTo>
                  <a:close/>
                </a:path>
                <a:path w="665479" h="80645">
                  <a:moveTo>
                    <a:pt x="588899" y="0"/>
                  </a:moveTo>
                  <a:lnTo>
                    <a:pt x="589110" y="31743"/>
                  </a:lnTo>
                  <a:lnTo>
                    <a:pt x="653373" y="31648"/>
                  </a:lnTo>
                  <a:lnTo>
                    <a:pt x="588899" y="0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649" name="object 72"/>
          <p:cNvSpPr/>
          <p:nvPr/>
        </p:nvSpPr>
        <p:spPr>
          <a:xfrm>
            <a:off x="7330320" y="5709960"/>
            <a:ext cx="151272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1" lang="en-US" sz="1000" spc="-12" strike="noStrike">
                <a:solidFill>
                  <a:srgbClr val="7e7e7e"/>
                </a:solidFill>
                <a:latin typeface="맑은 고딕"/>
              </a:rPr>
              <a:t>Control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  <a:p>
            <a:pPr defTabSz="914400">
              <a:lnSpc>
                <a:spcPct val="100000"/>
              </a:lnSpc>
              <a:spcBef>
                <a:spcPts val="79"/>
              </a:spcBef>
            </a:pPr>
            <a:endParaRPr b="0" lang="en-US" sz="600" spc="-1" strike="noStrike">
              <a:solidFill>
                <a:srgbClr val="000000"/>
              </a:solidFill>
              <a:latin typeface="나눔고딕"/>
            </a:endParaRPr>
          </a:p>
          <a:p>
            <a:pPr marL="326880" defTabSz="914400">
              <a:lnSpc>
                <a:spcPct val="100000"/>
              </a:lnSpc>
              <a:spcBef>
                <a:spcPts val="6"/>
              </a:spcBef>
            </a:pPr>
            <a:r>
              <a:rPr b="1" lang="en-US" sz="1000" spc="-7" strike="noStrike">
                <a:solidFill>
                  <a:srgbClr val="00afef"/>
                </a:solidFill>
                <a:latin typeface="맑은 고딕"/>
              </a:rPr>
              <a:t>mcFramework</a:t>
            </a:r>
            <a:r>
              <a:rPr b="1" lang="en-US" sz="1000" spc="-52" strike="noStrike">
                <a:solidFill>
                  <a:srgbClr val="00afef"/>
                </a:solidFill>
                <a:latin typeface="맑은 고딕"/>
              </a:rPr>
              <a:t> </a:t>
            </a:r>
            <a:r>
              <a:rPr b="1" lang="en-US" sz="1000" spc="-12" strike="noStrike">
                <a:solidFill>
                  <a:srgbClr val="00afef"/>
                </a:solidFill>
                <a:latin typeface="맑은 고딕"/>
              </a:rPr>
              <a:t>App.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50" name="object 73"/>
          <p:cNvSpPr/>
          <p:nvPr/>
        </p:nvSpPr>
        <p:spPr>
          <a:xfrm>
            <a:off x="8592480" y="5724000"/>
            <a:ext cx="745560" cy="73800"/>
          </a:xfrm>
          <a:custGeom>
            <a:avLst/>
            <a:gdLst>
              <a:gd name="textAreaLeft" fmla="*/ 0 w 745560"/>
              <a:gd name="textAreaRight" fmla="*/ 748080 w 745560"/>
              <a:gd name="textAreaTop" fmla="*/ 0 h 73800"/>
              <a:gd name="textAreaBottom" fmla="*/ 76320 h 73800"/>
            </a:gdLst>
            <a:ahLst/>
            <a:rect l="textAreaLeft" t="textAreaTop" r="textAreaRight" b="textAreaBottom"/>
            <a:pathLst>
              <a:path w="748029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748029" h="76200">
                <a:moveTo>
                  <a:pt x="671830" y="0"/>
                </a:moveTo>
                <a:lnTo>
                  <a:pt x="671830" y="76199"/>
                </a:lnTo>
                <a:lnTo>
                  <a:pt x="735330" y="44449"/>
                </a:lnTo>
                <a:lnTo>
                  <a:pt x="684530" y="44449"/>
                </a:lnTo>
                <a:lnTo>
                  <a:pt x="684530" y="31749"/>
                </a:lnTo>
                <a:lnTo>
                  <a:pt x="735330" y="31749"/>
                </a:lnTo>
                <a:lnTo>
                  <a:pt x="671830" y="0"/>
                </a:lnTo>
                <a:close/>
              </a:path>
              <a:path w="748029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748029" h="76200">
                <a:moveTo>
                  <a:pt x="671830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671830" y="44449"/>
                </a:lnTo>
                <a:lnTo>
                  <a:pt x="671830" y="31749"/>
                </a:lnTo>
                <a:close/>
              </a:path>
              <a:path w="748029" h="76200">
                <a:moveTo>
                  <a:pt x="735330" y="31749"/>
                </a:moveTo>
                <a:lnTo>
                  <a:pt x="684530" y="31749"/>
                </a:lnTo>
                <a:lnTo>
                  <a:pt x="684530" y="44449"/>
                </a:lnTo>
                <a:lnTo>
                  <a:pt x="735330" y="44449"/>
                </a:lnTo>
                <a:lnTo>
                  <a:pt x="748030" y="38099"/>
                </a:lnTo>
                <a:lnTo>
                  <a:pt x="735330" y="31749"/>
                </a:lnTo>
                <a:close/>
              </a:path>
            </a:pathLst>
          </a:custGeom>
          <a:solidFill>
            <a:srgbClr val="7e7e7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1" name="object 74"/>
          <p:cNvSpPr/>
          <p:nvPr/>
        </p:nvSpPr>
        <p:spPr>
          <a:xfrm>
            <a:off x="8857800" y="5554800"/>
            <a:ext cx="29088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1" lang="en-US" sz="1000" spc="-7" strike="noStrike">
                <a:solidFill>
                  <a:srgbClr val="7e7e7e"/>
                </a:solidFill>
                <a:latin typeface="맑은 고딕"/>
              </a:rPr>
              <a:t>Data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52" name="object 75"/>
          <p:cNvSpPr/>
          <p:nvPr/>
        </p:nvSpPr>
        <p:spPr>
          <a:xfrm>
            <a:off x="5837760" y="6312960"/>
            <a:ext cx="81900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1" lang="en-US" sz="1000" spc="-7" strike="noStrike">
                <a:solidFill>
                  <a:srgbClr val="00afef"/>
                </a:solidFill>
                <a:latin typeface="맑은 고딕"/>
              </a:rPr>
              <a:t>Real</a:t>
            </a:r>
            <a:r>
              <a:rPr b="1" lang="en-US" sz="1000" spc="-60" strike="noStrike">
                <a:solidFill>
                  <a:srgbClr val="00afef"/>
                </a:solidFill>
                <a:latin typeface="맑은 고딕"/>
              </a:rPr>
              <a:t> </a:t>
            </a:r>
            <a:r>
              <a:rPr b="1" lang="en-US" sz="1000" spc="-12" strike="noStrike">
                <a:solidFill>
                  <a:srgbClr val="00afef"/>
                </a:solidFill>
                <a:latin typeface="맑은 고딕"/>
              </a:rPr>
              <a:t>Machine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653" name="object 76"/>
          <p:cNvGrpSpPr/>
          <p:nvPr/>
        </p:nvGrpSpPr>
        <p:grpSpPr>
          <a:xfrm>
            <a:off x="5367600" y="5184720"/>
            <a:ext cx="6052320" cy="1131480"/>
            <a:chOff x="5367600" y="5184720"/>
            <a:chExt cx="6052320" cy="1131480"/>
          </a:xfrm>
        </p:grpSpPr>
        <p:pic>
          <p:nvPicPr>
            <p:cNvPr id="654" name="object 77" descr=""/>
            <p:cNvPicPr/>
            <p:nvPr/>
          </p:nvPicPr>
          <p:blipFill>
            <a:blip r:embed="rId28"/>
            <a:stretch/>
          </p:blipFill>
          <p:spPr>
            <a:xfrm>
              <a:off x="5367600" y="5184720"/>
              <a:ext cx="1675440" cy="1131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5" name="object 78" descr=""/>
            <p:cNvPicPr/>
            <p:nvPr/>
          </p:nvPicPr>
          <p:blipFill>
            <a:blip r:embed="rId29"/>
            <a:stretch/>
          </p:blipFill>
          <p:spPr>
            <a:xfrm>
              <a:off x="9782640" y="5268600"/>
              <a:ext cx="1637280" cy="642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56" name="object 79"/>
          <p:cNvSpPr/>
          <p:nvPr/>
        </p:nvSpPr>
        <p:spPr>
          <a:xfrm>
            <a:off x="10041480" y="5987880"/>
            <a:ext cx="113220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defTabSz="914400">
              <a:lnSpc>
                <a:spcPct val="100000"/>
              </a:lnSpc>
              <a:spcBef>
                <a:spcPts val="96"/>
              </a:spcBef>
            </a:pPr>
            <a:r>
              <a:rPr b="1" lang="en-US" sz="1000" spc="-7" strike="noStrike">
                <a:solidFill>
                  <a:srgbClr val="00afef"/>
                </a:solidFill>
                <a:latin typeface="맑은 고딕"/>
              </a:rPr>
              <a:t>Real</a:t>
            </a:r>
            <a:r>
              <a:rPr b="1" lang="en-US" sz="1000" spc="-32" strike="noStrike">
                <a:solidFill>
                  <a:srgbClr val="00afef"/>
                </a:solidFill>
                <a:latin typeface="맑은 고딕"/>
              </a:rPr>
              <a:t> </a:t>
            </a:r>
            <a:r>
              <a:rPr b="1" lang="en-US" sz="1000" spc="-7" strike="noStrike">
                <a:solidFill>
                  <a:srgbClr val="00afef"/>
                </a:solidFill>
                <a:latin typeface="맑은 고딕"/>
              </a:rPr>
              <a:t>Host</a:t>
            </a:r>
            <a:r>
              <a:rPr b="1" lang="en-US" sz="1000" spc="-1" strike="noStrike">
                <a:solidFill>
                  <a:srgbClr val="00afef"/>
                </a:solidFill>
                <a:latin typeface="맑은 고딕"/>
              </a:rPr>
              <a:t> </a:t>
            </a:r>
            <a:r>
              <a:rPr b="1" lang="en-US" sz="1000" spc="-12" strike="noStrike">
                <a:solidFill>
                  <a:srgbClr val="00afef"/>
                </a:solidFill>
                <a:latin typeface="맑은 고딕"/>
              </a:rPr>
              <a:t>Systems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57" name="TextBox 664"/>
          <p:cNvSpPr/>
          <p:nvPr/>
        </p:nvSpPr>
        <p:spPr>
          <a:xfrm>
            <a:off x="11520000" y="6552360"/>
            <a:ext cx="71784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12/19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342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4.3 Solutions</a:t>
            </a:r>
            <a:r>
              <a:rPr b="1" lang="en-US" sz="2000" spc="-111" strike="noStrike">
                <a:solidFill>
                  <a:schemeClr val="lt1"/>
                </a:solidFill>
                <a:latin typeface="맑은 고딕"/>
              </a:rPr>
              <a:t> </a:t>
            </a: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R&amp;D - Drivers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59" name="object 3"/>
          <p:cNvSpPr/>
          <p:nvPr/>
        </p:nvSpPr>
        <p:spPr>
          <a:xfrm>
            <a:off x="371880" y="716400"/>
            <a:ext cx="43200" cy="511200"/>
          </a:xfrm>
          <a:custGeom>
            <a:avLst/>
            <a:gdLst>
              <a:gd name="textAreaLeft" fmla="*/ 0 w 43200"/>
              <a:gd name="textAreaRight" fmla="*/ 45720 w 43200"/>
              <a:gd name="textAreaTop" fmla="*/ 0 h 511200"/>
              <a:gd name="textAreaBottom" fmla="*/ 513720 h 511200"/>
            </a:gdLst>
            <a:ahLst/>
            <a:rect l="textAreaLeft" t="textAreaTop" r="textAreaRight" b="textAreaBottom"/>
            <a:pathLst>
              <a:path w="45720" h="513715">
                <a:moveTo>
                  <a:pt x="45720" y="0"/>
                </a:moveTo>
                <a:lnTo>
                  <a:pt x="0" y="0"/>
                </a:lnTo>
                <a:lnTo>
                  <a:pt x="0" y="513588"/>
                </a:lnTo>
                <a:lnTo>
                  <a:pt x="45720" y="513588"/>
                </a:lnTo>
                <a:lnTo>
                  <a:pt x="4572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60" name="object 4"/>
          <p:cNvSpPr/>
          <p:nvPr/>
        </p:nvSpPr>
        <p:spPr>
          <a:xfrm>
            <a:off x="496080" y="650880"/>
            <a:ext cx="10816200" cy="5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2400" spc="-7" strike="noStrike">
                <a:solidFill>
                  <a:srgbClr val="006fc0"/>
                </a:solidFill>
                <a:latin typeface="맑은 고딕"/>
              </a:rPr>
              <a:t>Drivers</a:t>
            </a:r>
            <a:r>
              <a:rPr b="1" lang="en-US" sz="2400" spc="12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Equipment</a:t>
            </a:r>
            <a:r>
              <a:rPr b="1" lang="en-US" sz="14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&amp;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Host</a:t>
            </a:r>
            <a:r>
              <a:rPr b="1" lang="en-US" sz="14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interface</a:t>
            </a:r>
            <a:r>
              <a:rPr b="1" lang="en-US" sz="14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developing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software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kit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240" defTabSz="914400">
              <a:lnSpc>
                <a:spcPct val="100000"/>
              </a:lnSpc>
              <a:spcBef>
                <a:spcPts val="26"/>
              </a:spcBef>
            </a:pP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SEMI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표준인 반도체 장비 통신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</a:rPr>
              <a:t>표준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(Semiconductor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Equipment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Communication</a:t>
            </a:r>
            <a:r>
              <a:rPr b="0" lang="en-US" sz="1200" spc="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</a:rPr>
              <a:t>Standard)</a:t>
            </a:r>
            <a:r>
              <a:rPr b="0" lang="ko-KR" sz="1200" spc="-12" strike="noStrike">
                <a:solidFill>
                  <a:srgbClr val="7e7e7e"/>
                </a:solidFill>
                <a:latin typeface="맑은 고딕"/>
              </a:rPr>
              <a:t>을</a:t>
            </a:r>
            <a:r>
              <a:rPr b="0" lang="en-US" sz="1200" spc="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간단하고 쉽게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개발할 수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있도록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도와 주는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소프트웨어 개발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 키트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61" name="object 5"/>
          <p:cNvSpPr/>
          <p:nvPr/>
        </p:nvSpPr>
        <p:spPr>
          <a:xfrm>
            <a:off x="388080" y="1568880"/>
            <a:ext cx="590976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95120" indent="-182880" defTabSz="9144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algn="l" pos="195480"/>
              </a:tabLst>
            </a:pPr>
            <a:r>
              <a:rPr b="1" lang="en-US" sz="2000" spc="-7" strike="noStrike">
                <a:solidFill>
                  <a:srgbClr val="006fc0"/>
                </a:solidFill>
                <a:latin typeface="맑은 고딕"/>
              </a:rPr>
              <a:t>ubiCom.net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marL="12240" defTabSz="914400">
              <a:lnSpc>
                <a:spcPct val="100000"/>
              </a:lnSpc>
              <a:spcBef>
                <a:spcPts val="6"/>
              </a:spcBef>
              <a:tabLst>
                <a:tab algn="l" pos="195480"/>
              </a:tabLst>
            </a:pP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   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반도체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제조 장비의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표준 통신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프로토콜인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SECS/HSMS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을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지원하는 통신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드라이버</a:t>
            </a:r>
            <a:br>
              <a:rPr sz="1200"/>
            </a:b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    솔루션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662" name="object 6"/>
          <p:cNvGrpSpPr/>
          <p:nvPr/>
        </p:nvGrpSpPr>
        <p:grpSpPr>
          <a:xfrm>
            <a:off x="442080" y="2403360"/>
            <a:ext cx="2693160" cy="1617480"/>
            <a:chOff x="442080" y="2403360"/>
            <a:chExt cx="2693160" cy="1617480"/>
          </a:xfrm>
        </p:grpSpPr>
        <p:pic>
          <p:nvPicPr>
            <p:cNvPr id="663" name="object 7" descr=""/>
            <p:cNvPicPr/>
            <p:nvPr/>
          </p:nvPicPr>
          <p:blipFill>
            <a:blip r:embed="rId1"/>
            <a:stretch/>
          </p:blipFill>
          <p:spPr>
            <a:xfrm>
              <a:off x="442080" y="2403360"/>
              <a:ext cx="2254680" cy="1617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4" name="object 8" descr=""/>
            <p:cNvPicPr/>
            <p:nvPr/>
          </p:nvPicPr>
          <p:blipFill>
            <a:blip r:embed="rId2"/>
            <a:stretch/>
          </p:blipFill>
          <p:spPr>
            <a:xfrm>
              <a:off x="1706760" y="2496240"/>
              <a:ext cx="1428480" cy="1524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65" name="object 9" descr=""/>
          <p:cNvPicPr/>
          <p:nvPr/>
        </p:nvPicPr>
        <p:blipFill>
          <a:blip r:embed="rId3"/>
          <a:stretch/>
        </p:blipFill>
        <p:spPr>
          <a:xfrm>
            <a:off x="3293280" y="2403360"/>
            <a:ext cx="2286360" cy="2217960"/>
          </a:xfrm>
          <a:prstGeom prst="rect">
            <a:avLst/>
          </a:prstGeom>
          <a:ln w="0">
            <a:noFill/>
          </a:ln>
        </p:spPr>
      </p:pic>
      <p:sp>
        <p:nvSpPr>
          <p:cNvPr id="666" name="object 10"/>
          <p:cNvSpPr/>
          <p:nvPr/>
        </p:nvSpPr>
        <p:spPr>
          <a:xfrm>
            <a:off x="4060800" y="4748760"/>
            <a:ext cx="4394160" cy="16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41200" indent="-228600" defTabSz="914400">
              <a:lnSpc>
                <a:spcPct val="100000"/>
              </a:lnSpc>
              <a:spcBef>
                <a:spcPts val="99"/>
              </a:spcBef>
              <a:buClr>
                <a:srgbClr val="585858"/>
              </a:buClr>
              <a:buFont typeface="Wingdings" charset="2"/>
              <a:buChar char=""/>
              <a:tabLst>
                <a:tab algn="l" pos="24120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손쉬운</a:t>
            </a:r>
            <a:r>
              <a:rPr b="0" lang="en-US" sz="12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GUI</a:t>
            </a:r>
            <a:r>
              <a:rPr b="0" lang="en-US" sz="12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환경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356760" indent="-116280" defTabSz="914400">
              <a:lnSpc>
                <a:spcPct val="100000"/>
              </a:lnSpc>
              <a:buClr>
                <a:srgbClr val="7e7e7e"/>
              </a:buClr>
              <a:buFont typeface="OpenSymbol"/>
              <a:buChar char="-"/>
              <a:tabLst>
                <a:tab algn="l" pos="357480"/>
              </a:tabLst>
            </a:pP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통신</a:t>
            </a:r>
            <a:r>
              <a:rPr b="0" lang="en-US" sz="1200" spc="-3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설정</a:t>
            </a:r>
            <a:r>
              <a:rPr b="0" lang="en-US" sz="1200" spc="-2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지원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356760" indent="-116280" defTabSz="914400">
              <a:lnSpc>
                <a:spcPct val="100000"/>
              </a:lnSpc>
              <a:buClr>
                <a:srgbClr val="7e7e7e"/>
              </a:buClr>
              <a:buFont typeface="OpenSymbol"/>
              <a:buChar char="-"/>
              <a:tabLst>
                <a:tab algn="l" pos="357480"/>
              </a:tabLst>
            </a:pP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SECS Message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Drag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&amp; 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</a:rPr>
              <a:t>Drop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구성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241200" indent="-228600" defTabSz="914400">
              <a:lnSpc>
                <a:spcPct val="100000"/>
              </a:lnSpc>
              <a:buClr>
                <a:srgbClr val="585858"/>
              </a:buClr>
              <a:buFont typeface="Wingdings" charset="2"/>
              <a:buChar char=""/>
              <a:tabLst>
                <a:tab algn="l" pos="24120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SEMI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Standard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Message 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Structure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Template</a:t>
            </a:r>
            <a:r>
              <a:rPr b="0" lang="en-US" sz="1200" spc="-5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제공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241200" indent="-228600" defTabSz="914400">
              <a:lnSpc>
                <a:spcPts val="1434"/>
              </a:lnSpc>
              <a:buClr>
                <a:srgbClr val="585858"/>
              </a:buClr>
              <a:buFont typeface="Wingdings" charset="2"/>
              <a:buChar char=""/>
              <a:tabLst>
                <a:tab algn="l" pos="24120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Wrapper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생성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기능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356760" indent="-116280" defTabSz="914400">
              <a:lnSpc>
                <a:spcPts val="1434"/>
              </a:lnSpc>
              <a:buClr>
                <a:srgbClr val="7e7e7e"/>
              </a:buClr>
              <a:buFont typeface="OpenSymbol"/>
              <a:buChar char="-"/>
              <a:tabLst>
                <a:tab algn="l" pos="357480"/>
              </a:tabLst>
            </a:pP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Message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Structure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기준으로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Wrapper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생성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7e7e7e"/>
                </a:solidFill>
                <a:latin typeface="Wingdings"/>
              </a:rPr>
              <a:t></a:t>
            </a:r>
            <a:r>
              <a:rPr b="0" lang="en-US" sz="1200" spc="111" strike="noStrike">
                <a:solidFill>
                  <a:srgbClr val="7e7e7e"/>
                </a:solidFill>
                <a:latin typeface="Times New Roman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생산성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향상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241200" indent="-228600" defTabSz="914400">
              <a:lnSpc>
                <a:spcPct val="100000"/>
              </a:lnSpc>
              <a:spcBef>
                <a:spcPts val="14"/>
              </a:spcBef>
              <a:buClr>
                <a:srgbClr val="7e7e7e"/>
              </a:buClr>
              <a:buFont typeface="Wingdings" charset="2"/>
              <a:buChar char=""/>
              <a:tabLst>
                <a:tab algn="l" pos="241200"/>
              </a:tabLst>
            </a:pP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지원</a:t>
            </a:r>
            <a:r>
              <a:rPr b="0" lang="en-US" sz="1200" spc="-4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개발</a:t>
            </a:r>
            <a:r>
              <a:rPr b="0" lang="en-US" sz="1200" spc="-3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언어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356760" indent="-116280" defTabSz="914400">
              <a:lnSpc>
                <a:spcPct val="100000"/>
              </a:lnSpc>
              <a:buClr>
                <a:srgbClr val="7e7e7e"/>
              </a:buClr>
              <a:buFont typeface="OpenSymbol"/>
              <a:buChar char="-"/>
              <a:tabLst>
                <a:tab algn="l" pos="357480"/>
              </a:tabLst>
            </a:pP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.net</a:t>
            </a:r>
            <a:r>
              <a:rPr b="0" lang="en-US" sz="120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framework</a:t>
            </a:r>
            <a:r>
              <a:rPr b="0" lang="en-US" sz="1200" spc="389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기반의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script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</a:rPr>
              <a:t>언어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(C#, Visual</a:t>
            </a:r>
            <a:r>
              <a:rPr b="0" lang="en-US" sz="1200" spc="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Basic</a:t>
            </a:r>
            <a:r>
              <a:rPr b="0" lang="en-US" sz="1200" spc="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외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356760" indent="-116280" defTabSz="914400">
              <a:lnSpc>
                <a:spcPct val="100000"/>
              </a:lnSpc>
              <a:buClr>
                <a:srgbClr val="7e7e7e"/>
              </a:buClr>
              <a:buFont typeface="OpenSymbol"/>
              <a:buChar char="-"/>
              <a:tabLst>
                <a:tab algn="l" pos="357480"/>
              </a:tabLst>
            </a:pP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VB</a:t>
            </a:r>
            <a:r>
              <a:rPr b="0" lang="en-US" sz="120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6.0,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Native</a:t>
            </a:r>
            <a:r>
              <a:rPr b="0" lang="en-US" sz="120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C++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외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67" name="object 11"/>
          <p:cNvSpPr/>
          <p:nvPr/>
        </p:nvSpPr>
        <p:spPr>
          <a:xfrm>
            <a:off x="6666840" y="1568880"/>
            <a:ext cx="513540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95480" indent="-182880" defTabSz="9144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algn="l" pos="195480"/>
              </a:tabLst>
            </a:pPr>
            <a:r>
              <a:rPr b="1" lang="en-US" sz="2000" spc="-1" strike="noStrike">
                <a:solidFill>
                  <a:srgbClr val="006fc0"/>
                </a:solidFill>
                <a:latin typeface="맑은 고딕"/>
              </a:rPr>
              <a:t>ubiGem.net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6"/>
              </a:spcBef>
              <a:tabLst>
                <a:tab algn="l" pos="19548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  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SECS-GEM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프로토콜을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지원하는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일반 제조장비용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통신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드라이버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솔루션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668" name="object 12" descr=""/>
          <p:cNvPicPr/>
          <p:nvPr/>
        </p:nvPicPr>
        <p:blipFill>
          <a:blip r:embed="rId4"/>
          <a:stretch/>
        </p:blipFill>
        <p:spPr>
          <a:xfrm>
            <a:off x="6915960" y="2403360"/>
            <a:ext cx="2643120" cy="1910160"/>
          </a:xfrm>
          <a:prstGeom prst="rect">
            <a:avLst/>
          </a:prstGeom>
          <a:ln w="0">
            <a:noFill/>
          </a:ln>
        </p:spPr>
      </p:pic>
      <p:pic>
        <p:nvPicPr>
          <p:cNvPr id="669" name="object 13" descr=""/>
          <p:cNvPicPr/>
          <p:nvPr/>
        </p:nvPicPr>
        <p:blipFill>
          <a:blip r:embed="rId5"/>
          <a:stretch/>
        </p:blipFill>
        <p:spPr>
          <a:xfrm>
            <a:off x="9706320" y="2589120"/>
            <a:ext cx="2111400" cy="1724040"/>
          </a:xfrm>
          <a:prstGeom prst="rect">
            <a:avLst/>
          </a:prstGeom>
          <a:ln w="0">
            <a:noFill/>
          </a:ln>
        </p:spPr>
      </p:pic>
      <p:sp>
        <p:nvSpPr>
          <p:cNvPr id="670" name="TextBox 677"/>
          <p:cNvSpPr/>
          <p:nvPr/>
        </p:nvSpPr>
        <p:spPr>
          <a:xfrm>
            <a:off x="11520000" y="6552360"/>
            <a:ext cx="71784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13/19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540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4.3 Solutions</a:t>
            </a:r>
            <a:r>
              <a:rPr b="1" lang="en-US" sz="2000" spc="-111" strike="noStrike">
                <a:solidFill>
                  <a:schemeClr val="lt1"/>
                </a:solidFill>
                <a:latin typeface="맑은 고딕"/>
              </a:rPr>
              <a:t> </a:t>
            </a: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R&amp;D – ubiGem Package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72" name="object 3"/>
          <p:cNvSpPr/>
          <p:nvPr/>
        </p:nvSpPr>
        <p:spPr>
          <a:xfrm>
            <a:off x="462600" y="699120"/>
            <a:ext cx="1117980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95120" indent="-182880" defTabSz="9144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algn="l" pos="195480"/>
              </a:tabLst>
            </a:pPr>
            <a:r>
              <a:rPr b="1" lang="en-US" sz="2000" spc="-7" strike="noStrike">
                <a:solidFill>
                  <a:srgbClr val="006fc0"/>
                </a:solidFill>
                <a:latin typeface="맑은 고딕"/>
              </a:rPr>
              <a:t>ubiGem-PaC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marL="12240" defTabSz="914400">
              <a:lnSpc>
                <a:spcPct val="100000"/>
              </a:lnSpc>
              <a:spcBef>
                <a:spcPts val="6"/>
              </a:spcBef>
              <a:tabLst>
                <a:tab algn="l" pos="195480"/>
              </a:tabLst>
            </a:pP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    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UbiGEM</a:t>
            </a:r>
            <a:r>
              <a:rPr b="0" lang="en-US" sz="1200" spc="-1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Driver</a:t>
            </a:r>
            <a:r>
              <a:rPr b="0" lang="ko-KR" sz="1200" spc="-7" strike="noStrike">
                <a:solidFill>
                  <a:srgbClr val="171717"/>
                </a:solidFill>
                <a:latin typeface="맑은 고딕"/>
              </a:rPr>
              <a:t>를</a:t>
            </a:r>
            <a:r>
              <a:rPr b="0" lang="en-US" sz="1200" spc="-1" strike="noStrike">
                <a:solidFill>
                  <a:srgbClr val="171717"/>
                </a:solidFill>
                <a:latin typeface="맑은 고딕"/>
              </a:rPr>
              <a:t> 내장하여</a:t>
            </a:r>
            <a:r>
              <a:rPr b="0" lang="en-US" sz="1200" spc="-1" strike="noStrike">
                <a:solidFill>
                  <a:srgbClr val="171717"/>
                </a:solidFill>
                <a:latin typeface="맑은 고딕"/>
              </a:rPr>
              <a:t>, </a:t>
            </a:r>
            <a:r>
              <a:rPr b="0" lang="en-US" sz="1200" spc="-15" strike="noStrike">
                <a:solidFill>
                  <a:srgbClr val="171717"/>
                </a:solidFill>
                <a:latin typeface="맑은 고딕"/>
              </a:rPr>
              <a:t>PLC</a:t>
            </a:r>
            <a:r>
              <a:rPr b="0" lang="ko-KR" sz="1200" spc="-15" strike="noStrike">
                <a:solidFill>
                  <a:srgbClr val="171717"/>
                </a:solidFill>
                <a:latin typeface="맑은 고딕"/>
              </a:rPr>
              <a:t>나</a:t>
            </a:r>
            <a:r>
              <a:rPr b="0" lang="en-US" sz="1200" spc="-1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OPC</a:t>
            </a:r>
            <a:r>
              <a:rPr b="0" lang="en-US" sz="1200" spc="-1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등 범용의 제어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및 통신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목적에 맞도록</a:t>
            </a:r>
            <a:r>
              <a:rPr b="0" lang="en-US" sz="1200" spc="-1" strike="noStrike">
                <a:solidFill>
                  <a:srgbClr val="171717"/>
                </a:solidFill>
                <a:latin typeface="맑은 고딕"/>
              </a:rPr>
              <a:t>,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기존 제어 프로그램의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수정 없이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SECS/GEM</a:t>
            </a:r>
            <a:r>
              <a:rPr b="0" lang="en-US" sz="1200" spc="-1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프로토콜을 대응할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수 있는 </a:t>
            </a:r>
            <a:r>
              <a:rPr b="0" lang="en-US" sz="1200" spc="-1" strike="noStrike">
                <a:solidFill>
                  <a:srgbClr val="171717"/>
                </a:solidFill>
                <a:latin typeface="맑은 고딕"/>
              </a:rPr>
              <a:t>Package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73" name="object 4"/>
          <p:cNvSpPr/>
          <p:nvPr/>
        </p:nvSpPr>
        <p:spPr>
          <a:xfrm>
            <a:off x="711360" y="1572120"/>
            <a:ext cx="3439800" cy="8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0" anchor="t">
            <a:spAutoFit/>
          </a:bodyPr>
          <a:p>
            <a:pPr marL="38160" defTabSz="914400">
              <a:lnSpc>
                <a:spcPct val="100000"/>
              </a:lnSpc>
              <a:spcBef>
                <a:spcPts val="819"/>
              </a:spcBef>
            </a:pP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단일</a:t>
            </a:r>
            <a:r>
              <a:rPr b="0" lang="en-US" sz="1200" spc="-1" strike="noStrike">
                <a:solidFill>
                  <a:srgbClr val="171717"/>
                </a:solidFill>
                <a:latin typeface="맑은 고딕"/>
              </a:rPr>
              <a:t>,</a:t>
            </a:r>
            <a:r>
              <a:rPr b="0" lang="en-US" sz="1200" spc="-26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복수</a:t>
            </a:r>
            <a:r>
              <a:rPr b="0" lang="en-US" sz="1200" spc="-12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en-US" sz="1200" spc="-15" strike="noStrike">
                <a:solidFill>
                  <a:srgbClr val="171717"/>
                </a:solidFill>
                <a:latin typeface="맑은 고딕"/>
              </a:rPr>
              <a:t>PLC</a:t>
            </a:r>
            <a:r>
              <a:rPr b="0" lang="en-US" sz="1200" spc="-26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제어</a:t>
            </a:r>
            <a:r>
              <a:rPr b="0" lang="en-US" sz="1200" spc="-12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구조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38160" defTabSz="914400">
              <a:lnSpc>
                <a:spcPct val="100000"/>
              </a:lnSpc>
              <a:spcBef>
                <a:spcPts val="720"/>
              </a:spcBef>
            </a:pPr>
            <a:r>
              <a:rPr b="0" lang="en-US" sz="1200" spc="-1" strike="noStrike">
                <a:solidFill>
                  <a:srgbClr val="538235"/>
                </a:solidFill>
                <a:latin typeface="맑은 고딕"/>
              </a:rPr>
              <a:t>▶</a:t>
            </a:r>
            <a:r>
              <a:rPr b="0" lang="en-US" sz="1200" spc="-32" strike="noStrike">
                <a:solidFill>
                  <a:srgbClr val="538235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UbiGem-PaC</a:t>
            </a:r>
            <a:r>
              <a:rPr b="0" lang="en-US" sz="1200" spc="-35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추가</a:t>
            </a:r>
            <a:r>
              <a:rPr b="0" lang="en-US" sz="1200" spc="-32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설치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254160" defTabSz="914400">
              <a:lnSpc>
                <a:spcPct val="100000"/>
              </a:lnSpc>
              <a:spcBef>
                <a:spcPts val="720"/>
              </a:spcBef>
            </a:pP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-.</a:t>
            </a:r>
            <a:r>
              <a:rPr b="0" lang="en-US" sz="1200" spc="-15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기존</a:t>
            </a:r>
            <a:r>
              <a:rPr b="0" lang="en-US" sz="1200" spc="-12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Windows</a:t>
            </a:r>
            <a:r>
              <a:rPr b="0" lang="en-US" sz="1200" spc="-7" strike="noStrike" baseline="24000">
                <a:solidFill>
                  <a:srgbClr val="171717"/>
                </a:solidFill>
                <a:latin typeface="MS Gothic"/>
              </a:rPr>
              <a:t>Ⓡ</a:t>
            </a:r>
            <a:r>
              <a:rPr b="0" lang="en-US" sz="1200" spc="-143" strike="noStrike" baseline="24000">
                <a:solidFill>
                  <a:srgbClr val="171717"/>
                </a:solidFill>
                <a:latin typeface="MS Gothic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기반의 </a:t>
            </a:r>
            <a:r>
              <a:rPr b="0" lang="en-US" sz="1200" spc="-12" strike="noStrike">
                <a:solidFill>
                  <a:srgbClr val="171717"/>
                </a:solidFill>
                <a:latin typeface="맑은 고딕"/>
              </a:rPr>
              <a:t>hardware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사용 가능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674" name="object 5" descr=""/>
          <p:cNvPicPr/>
          <p:nvPr/>
        </p:nvPicPr>
        <p:blipFill>
          <a:blip r:embed="rId1"/>
          <a:stretch/>
        </p:blipFill>
        <p:spPr>
          <a:xfrm>
            <a:off x="471600" y="1690200"/>
            <a:ext cx="106560" cy="112320"/>
          </a:xfrm>
          <a:prstGeom prst="rect">
            <a:avLst/>
          </a:prstGeom>
          <a:ln w="0">
            <a:noFill/>
          </a:ln>
        </p:spPr>
      </p:pic>
      <p:grpSp>
        <p:nvGrpSpPr>
          <p:cNvPr id="675" name="object 6"/>
          <p:cNvGrpSpPr/>
          <p:nvPr/>
        </p:nvGrpSpPr>
        <p:grpSpPr>
          <a:xfrm>
            <a:off x="572400" y="2590920"/>
            <a:ext cx="2853720" cy="2764440"/>
            <a:chOff x="572400" y="2590920"/>
            <a:chExt cx="2853720" cy="2764440"/>
          </a:xfrm>
        </p:grpSpPr>
        <p:sp>
          <p:nvSpPr>
            <p:cNvPr id="676" name="object 7"/>
            <p:cNvSpPr/>
            <p:nvPr/>
          </p:nvSpPr>
          <p:spPr>
            <a:xfrm>
              <a:off x="572400" y="2730240"/>
              <a:ext cx="2853720" cy="2625120"/>
            </a:xfrm>
            <a:custGeom>
              <a:avLst/>
              <a:gdLst>
                <a:gd name="textAreaLeft" fmla="*/ 0 w 2853720"/>
                <a:gd name="textAreaRight" fmla="*/ 2856240 w 2853720"/>
                <a:gd name="textAreaTop" fmla="*/ 0 h 2625120"/>
                <a:gd name="textAreaBottom" fmla="*/ 2627640 h 2625120"/>
              </a:gdLst>
              <a:ahLst/>
              <a:rect l="textAreaLeft" t="textAreaTop" r="textAreaRight" b="textAreaBottom"/>
              <a:pathLst>
                <a:path w="2856229" h="2627629">
                  <a:moveTo>
                    <a:pt x="0" y="2627376"/>
                  </a:moveTo>
                  <a:lnTo>
                    <a:pt x="2855976" y="2627376"/>
                  </a:lnTo>
                  <a:lnTo>
                    <a:pt x="2855976" y="0"/>
                  </a:lnTo>
                  <a:lnTo>
                    <a:pt x="0" y="0"/>
                  </a:lnTo>
                  <a:lnTo>
                    <a:pt x="0" y="2627376"/>
                  </a:lnTo>
                  <a:close/>
                </a:path>
              </a:pathLst>
            </a:custGeom>
            <a:noFill/>
            <a:ln w="19812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77" name="object 8"/>
            <p:cNvSpPr/>
            <p:nvPr/>
          </p:nvSpPr>
          <p:spPr>
            <a:xfrm>
              <a:off x="1112400" y="2590920"/>
              <a:ext cx="1669320" cy="275040"/>
            </a:xfrm>
            <a:custGeom>
              <a:avLst/>
              <a:gdLst>
                <a:gd name="textAreaLeft" fmla="*/ 0 w 1669320"/>
                <a:gd name="textAreaRight" fmla="*/ 1671840 w 1669320"/>
                <a:gd name="textAreaTop" fmla="*/ 0 h 275040"/>
                <a:gd name="textAreaBottom" fmla="*/ 277560 h 275040"/>
              </a:gdLst>
              <a:ahLst/>
              <a:rect l="textAreaLeft" t="textAreaTop" r="textAreaRight" b="textAreaBottom"/>
              <a:pathLst>
                <a:path w="1671955" h="277494">
                  <a:moveTo>
                    <a:pt x="1671827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1671827" y="277367"/>
                  </a:lnTo>
                  <a:lnTo>
                    <a:pt x="16718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678" name="object 9"/>
          <p:cNvSpPr/>
          <p:nvPr/>
        </p:nvSpPr>
        <p:spPr>
          <a:xfrm>
            <a:off x="1314720" y="2621520"/>
            <a:ext cx="126504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&lt;</a:t>
            </a:r>
            <a:r>
              <a:rPr b="1" lang="ko-KR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단일</a:t>
            </a:r>
            <a:r>
              <a:rPr b="1" lang="en-US" sz="1200" spc="-52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 </a:t>
            </a:r>
            <a:r>
              <a:rPr b="1" lang="ko-KR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제어</a:t>
            </a:r>
            <a:r>
              <a:rPr b="1" lang="en-US" sz="1200" spc="-35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 </a:t>
            </a:r>
            <a:r>
              <a:rPr b="1" lang="ko-KR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구조</a:t>
            </a:r>
            <a:r>
              <a:rPr b="1" lang="en-US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&gt;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679" name="object 10"/>
          <p:cNvGrpSpPr/>
          <p:nvPr/>
        </p:nvGrpSpPr>
        <p:grpSpPr>
          <a:xfrm>
            <a:off x="690480" y="2921400"/>
            <a:ext cx="1681560" cy="842040"/>
            <a:chOff x="690480" y="2921400"/>
            <a:chExt cx="1681560" cy="842040"/>
          </a:xfrm>
        </p:grpSpPr>
        <p:sp>
          <p:nvSpPr>
            <p:cNvPr id="680" name="object 11"/>
            <p:cNvSpPr/>
            <p:nvPr/>
          </p:nvSpPr>
          <p:spPr>
            <a:xfrm>
              <a:off x="690480" y="2921400"/>
              <a:ext cx="1681560" cy="842040"/>
            </a:xfrm>
            <a:custGeom>
              <a:avLst/>
              <a:gdLst>
                <a:gd name="textAreaLeft" fmla="*/ 0 w 1681560"/>
                <a:gd name="textAreaRight" fmla="*/ 1684080 w 1681560"/>
                <a:gd name="textAreaTop" fmla="*/ 0 h 842040"/>
                <a:gd name="textAreaBottom" fmla="*/ 844560 h 842040"/>
              </a:gdLst>
              <a:ahLst/>
              <a:rect l="textAreaLeft" t="textAreaTop" r="textAreaRight" b="textAreaBottom"/>
              <a:pathLst>
                <a:path w="1684020" h="844550">
                  <a:moveTo>
                    <a:pt x="1684019" y="0"/>
                  </a:moveTo>
                  <a:lnTo>
                    <a:pt x="0" y="0"/>
                  </a:lnTo>
                  <a:lnTo>
                    <a:pt x="0" y="844295"/>
                  </a:lnTo>
                  <a:lnTo>
                    <a:pt x="1684019" y="844295"/>
                  </a:lnTo>
                  <a:lnTo>
                    <a:pt x="1684019" y="0"/>
                  </a:lnTo>
                  <a:close/>
                </a:path>
              </a:pathLst>
            </a:custGeom>
            <a:solidFill>
              <a:srgbClr val="5b9b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81" name="object 12"/>
            <p:cNvSpPr/>
            <p:nvPr/>
          </p:nvSpPr>
          <p:spPr>
            <a:xfrm>
              <a:off x="690480" y="2921400"/>
              <a:ext cx="1681560" cy="842040"/>
            </a:xfrm>
            <a:custGeom>
              <a:avLst/>
              <a:gdLst>
                <a:gd name="textAreaLeft" fmla="*/ 0 w 1681560"/>
                <a:gd name="textAreaRight" fmla="*/ 1684080 w 1681560"/>
                <a:gd name="textAreaTop" fmla="*/ 0 h 842040"/>
                <a:gd name="textAreaBottom" fmla="*/ 844560 h 842040"/>
              </a:gdLst>
              <a:ahLst/>
              <a:rect l="textAreaLeft" t="textAreaTop" r="textAreaRight" b="textAreaBottom"/>
              <a:pathLst>
                <a:path w="1684020" h="844550">
                  <a:moveTo>
                    <a:pt x="0" y="844295"/>
                  </a:moveTo>
                  <a:lnTo>
                    <a:pt x="1684019" y="844295"/>
                  </a:lnTo>
                  <a:lnTo>
                    <a:pt x="1684019" y="0"/>
                  </a:lnTo>
                  <a:lnTo>
                    <a:pt x="0" y="0"/>
                  </a:lnTo>
                  <a:lnTo>
                    <a:pt x="0" y="844295"/>
                  </a:lnTo>
                  <a:close/>
                </a:path>
              </a:pathLst>
            </a:custGeom>
            <a:noFill/>
            <a:ln w="12192">
              <a:solidFill>
                <a:srgbClr val="41709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682" name="object 13"/>
          <p:cNvSpPr/>
          <p:nvPr/>
        </p:nvSpPr>
        <p:spPr>
          <a:xfrm>
            <a:off x="1434240" y="2993040"/>
            <a:ext cx="19368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맑은 고딕"/>
              </a:rPr>
              <a:t>PC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83" name="object 14"/>
          <p:cNvSpPr/>
          <p:nvPr/>
        </p:nvSpPr>
        <p:spPr>
          <a:xfrm>
            <a:off x="1049400" y="3707280"/>
            <a:ext cx="481320" cy="421560"/>
          </a:xfrm>
          <a:custGeom>
            <a:avLst/>
            <a:gdLst>
              <a:gd name="textAreaLeft" fmla="*/ 0 w 481320"/>
              <a:gd name="textAreaRight" fmla="*/ 483840 w 481320"/>
              <a:gd name="textAreaTop" fmla="*/ 0 h 421560"/>
              <a:gd name="textAreaBottom" fmla="*/ 424080 h 421560"/>
            </a:gdLst>
            <a:ahLst/>
            <a:rect l="textAreaLeft" t="textAreaTop" r="textAreaRight" b="textAreaBottom"/>
            <a:pathLst>
              <a:path w="483869" h="424179">
                <a:moveTo>
                  <a:pt x="0" y="0"/>
                </a:moveTo>
                <a:lnTo>
                  <a:pt x="483362" y="423926"/>
                </a:lnTo>
              </a:path>
            </a:pathLst>
          </a:custGeom>
          <a:noFill/>
          <a:ln w="19812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684" name="object 15"/>
          <p:cNvGraphicFramePr/>
          <p:nvPr/>
        </p:nvGraphicFramePr>
        <p:xfrm>
          <a:off x="684360" y="4125600"/>
          <a:ext cx="1683000" cy="1067040"/>
        </p:xfrm>
        <a:graphic>
          <a:graphicData uri="http://schemas.openxmlformats.org/drawingml/2006/table">
            <a:tbl>
              <a:tblPr/>
              <a:tblGrid>
                <a:gridCol w="841680"/>
                <a:gridCol w="841680"/>
              </a:tblGrid>
              <a:tr h="386640">
                <a:tc gridSpan="2"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b="0" lang="en-US" sz="11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PLC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41709c"/>
                      </a:solidFill>
                      <a:prstDash val="solid"/>
                    </a:lnL>
                    <a:lnR w="12240">
                      <a:solidFill>
                        <a:srgbClr val="41709c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3760">
                <a:tc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28080">
                      <a:solidFill>
                        <a:srgbClr val="00132a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28080">
                      <a:solidFill>
                        <a:srgbClr val="00132a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noFill/>
                  </a:tcPr>
                </a:tc>
              </a:tr>
              <a:tr h="386640">
                <a:tc gridSpan="2"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856"/>
                        </a:spcBef>
                      </a:pPr>
                      <a:r>
                        <a:rPr b="0" lang="ko-KR" sz="1100" spc="-1" strike="noStrike">
                          <a:solidFill>
                            <a:srgbClr val="404040"/>
                          </a:solidFill>
                          <a:latin typeface="맑은 고딕"/>
                        </a:rPr>
                        <a:t>설비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41709c"/>
                      </a:solidFill>
                      <a:prstDash val="solid"/>
                    </a:lnL>
                    <a:lnR w="12240">
                      <a:solidFill>
                        <a:srgbClr val="41709c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685" name="object 16"/>
          <p:cNvSpPr/>
          <p:nvPr/>
        </p:nvSpPr>
        <p:spPr>
          <a:xfrm>
            <a:off x="749880" y="3426120"/>
            <a:ext cx="596880" cy="278280"/>
          </a:xfrm>
          <a:custGeom>
            <a:avLst/>
            <a:gdLst>
              <a:gd name="textAreaLeft" fmla="*/ 0 w 596880"/>
              <a:gd name="textAreaRight" fmla="*/ 599400 w 596880"/>
              <a:gd name="textAreaTop" fmla="*/ 0 h 278280"/>
              <a:gd name="textAreaBottom" fmla="*/ 280800 h 278280"/>
            </a:gdLst>
            <a:ahLst/>
            <a:rect l="textAreaLeft" t="textAreaTop" r="textAreaRight" b="textAreaBottom"/>
            <a:pathLst>
              <a:path w="599440" h="280670">
                <a:moveTo>
                  <a:pt x="552196" y="0"/>
                </a:moveTo>
                <a:lnTo>
                  <a:pt x="46736" y="0"/>
                </a:lnTo>
                <a:lnTo>
                  <a:pt x="28546" y="3677"/>
                </a:lnTo>
                <a:lnTo>
                  <a:pt x="13690" y="13700"/>
                </a:lnTo>
                <a:lnTo>
                  <a:pt x="3673" y="28557"/>
                </a:lnTo>
                <a:lnTo>
                  <a:pt x="0" y="46736"/>
                </a:lnTo>
                <a:lnTo>
                  <a:pt x="0" y="233680"/>
                </a:lnTo>
                <a:lnTo>
                  <a:pt x="3673" y="251858"/>
                </a:lnTo>
                <a:lnTo>
                  <a:pt x="13690" y="266715"/>
                </a:lnTo>
                <a:lnTo>
                  <a:pt x="28546" y="276738"/>
                </a:lnTo>
                <a:lnTo>
                  <a:pt x="46736" y="280416"/>
                </a:lnTo>
                <a:lnTo>
                  <a:pt x="552196" y="280416"/>
                </a:lnTo>
                <a:lnTo>
                  <a:pt x="570374" y="276738"/>
                </a:lnTo>
                <a:lnTo>
                  <a:pt x="585231" y="266715"/>
                </a:lnTo>
                <a:lnTo>
                  <a:pt x="595254" y="251858"/>
                </a:lnTo>
                <a:lnTo>
                  <a:pt x="598932" y="233680"/>
                </a:lnTo>
                <a:lnTo>
                  <a:pt x="598932" y="46736"/>
                </a:lnTo>
                <a:lnTo>
                  <a:pt x="595254" y="28557"/>
                </a:lnTo>
                <a:lnTo>
                  <a:pt x="585231" y="13700"/>
                </a:lnTo>
                <a:lnTo>
                  <a:pt x="570374" y="3677"/>
                </a:lnTo>
                <a:lnTo>
                  <a:pt x="552196" y="0"/>
                </a:lnTo>
                <a:close/>
              </a:path>
            </a:pathLst>
          </a:custGeom>
          <a:solidFill>
            <a:srgbClr val="92d0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6" name="object 17"/>
          <p:cNvSpPr/>
          <p:nvPr/>
        </p:nvSpPr>
        <p:spPr>
          <a:xfrm>
            <a:off x="938520" y="3490560"/>
            <a:ext cx="21852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</a:rPr>
              <a:t>H</a:t>
            </a:r>
            <a:r>
              <a:rPr b="0" lang="en-US" sz="800" spc="-12" strike="noStrike">
                <a:solidFill>
                  <a:srgbClr val="ffffff"/>
                </a:solidFill>
                <a:latin typeface="맑은 고딕"/>
              </a:rPr>
              <a:t>M</a:t>
            </a:r>
            <a:r>
              <a:rPr b="0" lang="en-US" sz="800" spc="-1" strike="noStrike">
                <a:solidFill>
                  <a:srgbClr val="ffffff"/>
                </a:solidFill>
                <a:latin typeface="맑은 고딕"/>
              </a:rPr>
              <a:t>I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87" name="object 18"/>
          <p:cNvSpPr/>
          <p:nvPr/>
        </p:nvSpPr>
        <p:spPr>
          <a:xfrm>
            <a:off x="1499760" y="3422880"/>
            <a:ext cx="811440" cy="281160"/>
          </a:xfrm>
          <a:custGeom>
            <a:avLst/>
            <a:gdLst>
              <a:gd name="textAreaLeft" fmla="*/ 0 w 811440"/>
              <a:gd name="textAreaRight" fmla="*/ 813960 w 811440"/>
              <a:gd name="textAreaTop" fmla="*/ 0 h 281160"/>
              <a:gd name="textAreaBottom" fmla="*/ 283680 h 281160"/>
            </a:gdLst>
            <a:ahLst/>
            <a:rect l="textAreaLeft" t="textAreaTop" r="textAreaRight" b="textAreaBottom"/>
            <a:pathLst>
              <a:path w="814069" h="283845">
                <a:moveTo>
                  <a:pt x="766572" y="0"/>
                </a:moveTo>
                <a:lnTo>
                  <a:pt x="47243" y="0"/>
                </a:lnTo>
                <a:lnTo>
                  <a:pt x="28878" y="3720"/>
                </a:lnTo>
                <a:lnTo>
                  <a:pt x="13858" y="13858"/>
                </a:lnTo>
                <a:lnTo>
                  <a:pt x="3720" y="28878"/>
                </a:lnTo>
                <a:lnTo>
                  <a:pt x="0" y="47244"/>
                </a:lnTo>
                <a:lnTo>
                  <a:pt x="0" y="236220"/>
                </a:lnTo>
                <a:lnTo>
                  <a:pt x="3720" y="254585"/>
                </a:lnTo>
                <a:lnTo>
                  <a:pt x="13858" y="269605"/>
                </a:lnTo>
                <a:lnTo>
                  <a:pt x="28878" y="279743"/>
                </a:lnTo>
                <a:lnTo>
                  <a:pt x="47243" y="283464"/>
                </a:lnTo>
                <a:lnTo>
                  <a:pt x="766572" y="283464"/>
                </a:lnTo>
                <a:lnTo>
                  <a:pt x="784937" y="279743"/>
                </a:lnTo>
                <a:lnTo>
                  <a:pt x="799957" y="269605"/>
                </a:lnTo>
                <a:lnTo>
                  <a:pt x="810095" y="254585"/>
                </a:lnTo>
                <a:lnTo>
                  <a:pt x="813816" y="236220"/>
                </a:lnTo>
                <a:lnTo>
                  <a:pt x="813816" y="47244"/>
                </a:lnTo>
                <a:lnTo>
                  <a:pt x="810095" y="28878"/>
                </a:lnTo>
                <a:lnTo>
                  <a:pt x="799957" y="13858"/>
                </a:lnTo>
                <a:lnTo>
                  <a:pt x="784937" y="3720"/>
                </a:lnTo>
                <a:lnTo>
                  <a:pt x="766572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8" name="object 19"/>
          <p:cNvSpPr/>
          <p:nvPr/>
        </p:nvSpPr>
        <p:spPr>
          <a:xfrm>
            <a:off x="1637640" y="3498120"/>
            <a:ext cx="5367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700" spc="-7" strike="noStrike">
                <a:solidFill>
                  <a:srgbClr val="ffffff"/>
                </a:solidFill>
                <a:latin typeface="맑은 고딕"/>
              </a:rPr>
              <a:t>UbiGem-</a:t>
            </a:r>
            <a:r>
              <a:rPr b="0" lang="en-US" sz="700" spc="-12" strike="noStrike">
                <a:solidFill>
                  <a:srgbClr val="ffffff"/>
                </a:solidFill>
                <a:latin typeface="맑은 고딕"/>
              </a:rPr>
              <a:t>PaC</a:t>
            </a:r>
            <a:endParaRPr b="0" lang="en-US" sz="7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89" name="object 20"/>
          <p:cNvSpPr/>
          <p:nvPr/>
        </p:nvSpPr>
        <p:spPr>
          <a:xfrm>
            <a:off x="1767240" y="3899520"/>
            <a:ext cx="39888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1000" spc="-12" strike="noStrike">
                <a:solidFill>
                  <a:schemeClr val="dk1"/>
                </a:solidFill>
                <a:latin typeface="맑은 고딕"/>
              </a:rPr>
              <a:t>T</a:t>
            </a:r>
            <a:r>
              <a:rPr b="0" lang="en-US" sz="1000" spc="-7" strike="noStrike">
                <a:solidFill>
                  <a:schemeClr val="dk1"/>
                </a:solidFill>
                <a:latin typeface="맑은 고딕"/>
              </a:rPr>
              <a:t>C</a:t>
            </a:r>
            <a:r>
              <a:rPr b="0" lang="en-US" sz="1000" spc="-12" strike="noStrike">
                <a:solidFill>
                  <a:schemeClr val="dk1"/>
                </a:solidFill>
                <a:latin typeface="맑은 고딕"/>
              </a:rPr>
              <a:t>P</a:t>
            </a:r>
            <a:r>
              <a:rPr b="0" lang="en-US" sz="1000" spc="-7" strike="noStrike">
                <a:solidFill>
                  <a:schemeClr val="dk1"/>
                </a:solidFill>
                <a:latin typeface="맑은 고딕"/>
              </a:rPr>
              <a:t>/</a:t>
            </a:r>
            <a:r>
              <a:rPr b="0" lang="en-US" sz="1000" spc="-12" strike="noStrike">
                <a:solidFill>
                  <a:schemeClr val="dk1"/>
                </a:solidFill>
                <a:latin typeface="맑은 고딕"/>
              </a:rPr>
              <a:t>I</a:t>
            </a:r>
            <a:r>
              <a:rPr b="0" lang="en-US" sz="1000" spc="-7" strike="noStrike">
                <a:solidFill>
                  <a:schemeClr val="dk1"/>
                </a:solidFill>
                <a:latin typeface="맑은 고딕"/>
              </a:rPr>
              <a:t>P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90" name="object 21"/>
          <p:cNvSpPr/>
          <p:nvPr/>
        </p:nvSpPr>
        <p:spPr>
          <a:xfrm>
            <a:off x="2593800" y="3282840"/>
            <a:ext cx="614880" cy="563400"/>
          </a:xfrm>
          <a:custGeom>
            <a:avLst/>
            <a:gdLst>
              <a:gd name="textAreaLeft" fmla="*/ 0 w 614880"/>
              <a:gd name="textAreaRight" fmla="*/ 617400 w 614880"/>
              <a:gd name="textAreaTop" fmla="*/ 0 h 563400"/>
              <a:gd name="textAreaBottom" fmla="*/ 565920 h 563400"/>
            </a:gdLst>
            <a:ahLst/>
            <a:rect l="textAreaLeft" t="textAreaTop" r="textAreaRight" b="textAreaBottom"/>
            <a:pathLst>
              <a:path w="617219" h="565785">
                <a:moveTo>
                  <a:pt x="504063" y="0"/>
                </a:moveTo>
                <a:lnTo>
                  <a:pt x="113156" y="0"/>
                </a:lnTo>
                <a:lnTo>
                  <a:pt x="69115" y="8893"/>
                </a:lnTo>
                <a:lnTo>
                  <a:pt x="33146" y="33147"/>
                </a:lnTo>
                <a:lnTo>
                  <a:pt x="8893" y="69115"/>
                </a:lnTo>
                <a:lnTo>
                  <a:pt x="0" y="113156"/>
                </a:lnTo>
                <a:lnTo>
                  <a:pt x="0" y="452246"/>
                </a:lnTo>
                <a:lnTo>
                  <a:pt x="8893" y="496288"/>
                </a:lnTo>
                <a:lnTo>
                  <a:pt x="33146" y="532257"/>
                </a:lnTo>
                <a:lnTo>
                  <a:pt x="69115" y="556510"/>
                </a:lnTo>
                <a:lnTo>
                  <a:pt x="113156" y="565403"/>
                </a:lnTo>
                <a:lnTo>
                  <a:pt x="504063" y="565403"/>
                </a:lnTo>
                <a:lnTo>
                  <a:pt x="548104" y="556510"/>
                </a:lnTo>
                <a:lnTo>
                  <a:pt x="584073" y="532257"/>
                </a:lnTo>
                <a:lnTo>
                  <a:pt x="608326" y="496288"/>
                </a:lnTo>
                <a:lnTo>
                  <a:pt x="617219" y="452246"/>
                </a:lnTo>
                <a:lnTo>
                  <a:pt x="617219" y="113156"/>
                </a:lnTo>
                <a:lnTo>
                  <a:pt x="608326" y="69115"/>
                </a:lnTo>
                <a:lnTo>
                  <a:pt x="584073" y="33147"/>
                </a:lnTo>
                <a:lnTo>
                  <a:pt x="548104" y="8893"/>
                </a:lnTo>
                <a:lnTo>
                  <a:pt x="504063" y="0"/>
                </a:lnTo>
                <a:close/>
              </a:path>
            </a:pathLst>
          </a:custGeom>
          <a:solidFill>
            <a:srgbClr val="9dc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1" name="object 22"/>
          <p:cNvSpPr/>
          <p:nvPr/>
        </p:nvSpPr>
        <p:spPr>
          <a:xfrm>
            <a:off x="2757960" y="3428640"/>
            <a:ext cx="28656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8960" indent="-36720" defTabSz="91440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</a:rPr>
              <a:t>HO</a:t>
            </a: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S</a:t>
            </a:r>
            <a:r>
              <a:rPr b="0" lang="en-US" sz="800" spc="-1" strike="noStrike">
                <a:solidFill>
                  <a:schemeClr val="dk1"/>
                </a:solidFill>
                <a:latin typeface="맑은 고딕"/>
              </a:rPr>
              <a:t>T  </a:t>
            </a: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(EIF)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92" name="object 23"/>
          <p:cNvSpPr/>
          <p:nvPr/>
        </p:nvSpPr>
        <p:spPr>
          <a:xfrm>
            <a:off x="1532520" y="3565440"/>
            <a:ext cx="1059120" cy="563400"/>
          </a:xfrm>
          <a:custGeom>
            <a:avLst/>
            <a:gdLst>
              <a:gd name="textAreaLeft" fmla="*/ 0 w 1059120"/>
              <a:gd name="textAreaRight" fmla="*/ 1061640 w 1059120"/>
              <a:gd name="textAreaTop" fmla="*/ 0 h 563400"/>
              <a:gd name="textAreaBottom" fmla="*/ 565920 h 563400"/>
            </a:gdLst>
            <a:ahLst/>
            <a:rect l="textAreaLeft" t="textAreaTop" r="textAreaRight" b="textAreaBottom"/>
            <a:pathLst>
              <a:path w="1061720" h="565785">
                <a:moveTo>
                  <a:pt x="781812" y="0"/>
                </a:moveTo>
                <a:lnTo>
                  <a:pt x="1061593" y="888"/>
                </a:lnTo>
              </a:path>
              <a:path w="1061720" h="565785">
                <a:moveTo>
                  <a:pt x="374269" y="141731"/>
                </a:moveTo>
                <a:lnTo>
                  <a:pt x="0" y="565657"/>
                </a:lnTo>
              </a:path>
            </a:pathLst>
          </a:custGeom>
          <a:noFill/>
          <a:ln w="19812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693" name="object 24"/>
          <p:cNvGrpSpPr/>
          <p:nvPr/>
        </p:nvGrpSpPr>
        <p:grpSpPr>
          <a:xfrm>
            <a:off x="3624840" y="2590920"/>
            <a:ext cx="3620160" cy="2761560"/>
            <a:chOff x="3624840" y="2590920"/>
            <a:chExt cx="3620160" cy="2761560"/>
          </a:xfrm>
        </p:grpSpPr>
        <p:sp>
          <p:nvSpPr>
            <p:cNvPr id="694" name="object 25"/>
            <p:cNvSpPr/>
            <p:nvPr/>
          </p:nvSpPr>
          <p:spPr>
            <a:xfrm>
              <a:off x="3624840" y="2728800"/>
              <a:ext cx="3620160" cy="2623680"/>
            </a:xfrm>
            <a:custGeom>
              <a:avLst/>
              <a:gdLst>
                <a:gd name="textAreaLeft" fmla="*/ 0 w 3620160"/>
                <a:gd name="textAreaRight" fmla="*/ 3622680 w 3620160"/>
                <a:gd name="textAreaTop" fmla="*/ 0 h 2623680"/>
                <a:gd name="textAreaBottom" fmla="*/ 2626200 h 2623680"/>
              </a:gdLst>
              <a:ahLst/>
              <a:rect l="textAreaLeft" t="textAreaTop" r="textAreaRight" b="textAreaBottom"/>
              <a:pathLst>
                <a:path w="3622675" h="2626360">
                  <a:moveTo>
                    <a:pt x="0" y="2625852"/>
                  </a:moveTo>
                  <a:lnTo>
                    <a:pt x="3622548" y="2625852"/>
                  </a:lnTo>
                  <a:lnTo>
                    <a:pt x="3622548" y="0"/>
                  </a:lnTo>
                  <a:lnTo>
                    <a:pt x="0" y="0"/>
                  </a:lnTo>
                  <a:lnTo>
                    <a:pt x="0" y="2625852"/>
                  </a:lnTo>
                  <a:close/>
                </a:path>
              </a:pathLst>
            </a:custGeom>
            <a:noFill/>
            <a:ln w="19812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95" name="object 26"/>
            <p:cNvSpPr/>
            <p:nvPr/>
          </p:nvSpPr>
          <p:spPr>
            <a:xfrm>
              <a:off x="4539960" y="2590920"/>
              <a:ext cx="1669320" cy="275040"/>
            </a:xfrm>
            <a:custGeom>
              <a:avLst/>
              <a:gdLst>
                <a:gd name="textAreaLeft" fmla="*/ 0 w 1669320"/>
                <a:gd name="textAreaRight" fmla="*/ 1671840 w 1669320"/>
                <a:gd name="textAreaTop" fmla="*/ 0 h 275040"/>
                <a:gd name="textAreaBottom" fmla="*/ 277560 h 275040"/>
              </a:gdLst>
              <a:ahLst/>
              <a:rect l="textAreaLeft" t="textAreaTop" r="textAreaRight" b="textAreaBottom"/>
              <a:pathLst>
                <a:path w="1671954" h="277494">
                  <a:moveTo>
                    <a:pt x="1671827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1671827" y="277367"/>
                  </a:lnTo>
                  <a:lnTo>
                    <a:pt x="16718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696" name="object 27"/>
          <p:cNvSpPr/>
          <p:nvPr/>
        </p:nvSpPr>
        <p:spPr>
          <a:xfrm>
            <a:off x="4742280" y="2621520"/>
            <a:ext cx="126540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&lt;</a:t>
            </a:r>
            <a:r>
              <a:rPr b="1" lang="ko-KR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복수</a:t>
            </a:r>
            <a:r>
              <a:rPr b="1" lang="en-US" sz="1200" spc="-46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 </a:t>
            </a:r>
            <a:r>
              <a:rPr b="1" lang="ko-KR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제어</a:t>
            </a:r>
            <a:r>
              <a:rPr b="1" lang="en-US" sz="1200" spc="-35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 </a:t>
            </a:r>
            <a:r>
              <a:rPr b="1" lang="ko-KR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구조</a:t>
            </a:r>
            <a:r>
              <a:rPr b="1" lang="en-US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&gt;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697" name="object 28"/>
          <p:cNvGrpSpPr/>
          <p:nvPr/>
        </p:nvGrpSpPr>
        <p:grpSpPr>
          <a:xfrm>
            <a:off x="3787200" y="2921400"/>
            <a:ext cx="2707560" cy="842040"/>
            <a:chOff x="3787200" y="2921400"/>
            <a:chExt cx="2707560" cy="842040"/>
          </a:xfrm>
        </p:grpSpPr>
        <p:sp>
          <p:nvSpPr>
            <p:cNvPr id="698" name="object 29"/>
            <p:cNvSpPr/>
            <p:nvPr/>
          </p:nvSpPr>
          <p:spPr>
            <a:xfrm>
              <a:off x="3787200" y="2921400"/>
              <a:ext cx="2707560" cy="842040"/>
            </a:xfrm>
            <a:custGeom>
              <a:avLst/>
              <a:gdLst>
                <a:gd name="textAreaLeft" fmla="*/ 0 w 2707560"/>
                <a:gd name="textAreaRight" fmla="*/ 2710080 w 2707560"/>
                <a:gd name="textAreaTop" fmla="*/ 0 h 842040"/>
                <a:gd name="textAreaBottom" fmla="*/ 844560 h 842040"/>
              </a:gdLst>
              <a:ahLst/>
              <a:rect l="textAreaLeft" t="textAreaTop" r="textAreaRight" b="textAreaBottom"/>
              <a:pathLst>
                <a:path w="2710179" h="844550">
                  <a:moveTo>
                    <a:pt x="2709672" y="0"/>
                  </a:moveTo>
                  <a:lnTo>
                    <a:pt x="0" y="0"/>
                  </a:lnTo>
                  <a:lnTo>
                    <a:pt x="0" y="844295"/>
                  </a:lnTo>
                  <a:lnTo>
                    <a:pt x="2709672" y="844295"/>
                  </a:lnTo>
                  <a:lnTo>
                    <a:pt x="2709672" y="0"/>
                  </a:lnTo>
                  <a:close/>
                </a:path>
              </a:pathLst>
            </a:custGeom>
            <a:solidFill>
              <a:srgbClr val="5b9b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99" name="object 30"/>
            <p:cNvSpPr/>
            <p:nvPr/>
          </p:nvSpPr>
          <p:spPr>
            <a:xfrm>
              <a:off x="3787200" y="2921400"/>
              <a:ext cx="2707560" cy="842040"/>
            </a:xfrm>
            <a:custGeom>
              <a:avLst/>
              <a:gdLst>
                <a:gd name="textAreaLeft" fmla="*/ 0 w 2707560"/>
                <a:gd name="textAreaRight" fmla="*/ 2710080 w 2707560"/>
                <a:gd name="textAreaTop" fmla="*/ 0 h 842040"/>
                <a:gd name="textAreaBottom" fmla="*/ 844560 h 842040"/>
              </a:gdLst>
              <a:ahLst/>
              <a:rect l="textAreaLeft" t="textAreaTop" r="textAreaRight" b="textAreaBottom"/>
              <a:pathLst>
                <a:path w="2710179" h="844550">
                  <a:moveTo>
                    <a:pt x="0" y="844295"/>
                  </a:moveTo>
                  <a:lnTo>
                    <a:pt x="2709672" y="844295"/>
                  </a:lnTo>
                  <a:lnTo>
                    <a:pt x="2709672" y="0"/>
                  </a:lnTo>
                  <a:lnTo>
                    <a:pt x="0" y="0"/>
                  </a:lnTo>
                  <a:lnTo>
                    <a:pt x="0" y="844295"/>
                  </a:lnTo>
                  <a:close/>
                </a:path>
              </a:pathLst>
            </a:custGeom>
            <a:noFill/>
            <a:ln w="12191">
              <a:solidFill>
                <a:srgbClr val="41709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00" name="object 31"/>
          <p:cNvSpPr/>
          <p:nvPr/>
        </p:nvSpPr>
        <p:spPr>
          <a:xfrm>
            <a:off x="5045760" y="2993040"/>
            <a:ext cx="19368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맑은 고딕"/>
              </a:rPr>
              <a:t>PC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01" name="object 32"/>
          <p:cNvSpPr/>
          <p:nvPr/>
        </p:nvSpPr>
        <p:spPr>
          <a:xfrm>
            <a:off x="5269320" y="3707280"/>
            <a:ext cx="54000" cy="564480"/>
          </a:xfrm>
          <a:custGeom>
            <a:avLst/>
            <a:gdLst>
              <a:gd name="textAreaLeft" fmla="*/ 0 w 54000"/>
              <a:gd name="textAreaRight" fmla="*/ 56520 w 54000"/>
              <a:gd name="textAreaTop" fmla="*/ 0 h 564480"/>
              <a:gd name="textAreaBottom" fmla="*/ 567000 h 564480"/>
            </a:gdLst>
            <a:ahLst/>
            <a:rect l="textAreaLeft" t="textAreaTop" r="textAreaRight" b="textAreaBottom"/>
            <a:pathLst>
              <a:path w="56514" h="567054">
                <a:moveTo>
                  <a:pt x="56261" y="0"/>
                </a:moveTo>
                <a:lnTo>
                  <a:pt x="0" y="566801"/>
                </a:lnTo>
              </a:path>
            </a:pathLst>
          </a:custGeom>
          <a:noFill/>
          <a:ln w="19812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702" name="object 33"/>
          <p:cNvGraphicFramePr/>
          <p:nvPr/>
        </p:nvGraphicFramePr>
        <p:xfrm>
          <a:off x="4834080" y="4267080"/>
          <a:ext cx="857880" cy="987840"/>
        </p:xfrm>
        <a:graphic>
          <a:graphicData uri="http://schemas.openxmlformats.org/drawingml/2006/table">
            <a:tbl>
              <a:tblPr/>
              <a:tblGrid>
                <a:gridCol w="429120"/>
                <a:gridCol w="429120"/>
              </a:tblGrid>
              <a:tr h="387720">
                <a:tc gridSpan="2">
                  <a:txBody>
                    <a:bodyPr anchor="t">
                      <a:noAutofit/>
                    </a:bodyPr>
                    <a:p>
                      <a:pPr marL="720" algn="ctr" defTabSz="914400">
                        <a:lnSpc>
                          <a:spcPct val="100000"/>
                        </a:lnSpc>
                        <a:spcBef>
                          <a:spcPts val="856"/>
                        </a:spcBef>
                      </a:pPr>
                      <a:r>
                        <a:rPr b="0" lang="en-US" sz="11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PLC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41709c"/>
                      </a:solidFill>
                      <a:prstDash val="solid"/>
                    </a:lnL>
                    <a:lnR w="12240">
                      <a:solidFill>
                        <a:srgbClr val="41709c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150480">
                <a:tc>
                  <a:txBody>
                    <a:bodyPr anchor="t">
                      <a:noAutofit/>
                    </a:bodyPr>
                    <a:p>
                      <a:endParaRPr b="0" lang="en-US" sz="8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28080">
                      <a:solidFill>
                        <a:srgbClr val="00132a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8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28080">
                      <a:solidFill>
                        <a:srgbClr val="00132a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noFill/>
                  </a:tcPr>
                </a:tc>
              </a:tr>
              <a:tr h="386640">
                <a:tc gridSpan="2">
                  <a:txBody>
                    <a:bodyPr anchor="t">
                      <a:noAutofit/>
                    </a:bodyPr>
                    <a:p>
                      <a:pPr marL="1440" algn="ctr" defTabSz="914400">
                        <a:lnSpc>
                          <a:spcPct val="100000"/>
                        </a:lnSpc>
                        <a:spcBef>
                          <a:spcPts val="856"/>
                        </a:spcBef>
                      </a:pPr>
                      <a:r>
                        <a:rPr b="0" lang="ko-KR" sz="1100" spc="-1" strike="noStrike">
                          <a:solidFill>
                            <a:srgbClr val="404040"/>
                          </a:solidFill>
                          <a:latin typeface="맑은 고딕"/>
                        </a:rPr>
                        <a:t>설비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41709c"/>
                      </a:solidFill>
                      <a:prstDash val="solid"/>
                    </a:lnL>
                    <a:lnR w="12240">
                      <a:solidFill>
                        <a:srgbClr val="41709c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703" name="object 34"/>
          <p:cNvSpPr/>
          <p:nvPr/>
        </p:nvSpPr>
        <p:spPr>
          <a:xfrm>
            <a:off x="3851280" y="3420000"/>
            <a:ext cx="315000" cy="284400"/>
          </a:xfrm>
          <a:custGeom>
            <a:avLst/>
            <a:gdLst>
              <a:gd name="textAreaLeft" fmla="*/ 0 w 315000"/>
              <a:gd name="textAreaRight" fmla="*/ 317520 w 315000"/>
              <a:gd name="textAreaTop" fmla="*/ 0 h 284400"/>
              <a:gd name="textAreaBottom" fmla="*/ 286920 h 284400"/>
            </a:gdLst>
            <a:ahLst/>
            <a:rect l="textAreaLeft" t="textAreaTop" r="textAreaRight" b="textAreaBottom"/>
            <a:pathLst>
              <a:path w="317500" h="287020">
                <a:moveTo>
                  <a:pt x="269239" y="0"/>
                </a:moveTo>
                <a:lnTo>
                  <a:pt x="47751" y="0"/>
                </a:lnTo>
                <a:lnTo>
                  <a:pt x="29146" y="3746"/>
                </a:lnTo>
                <a:lnTo>
                  <a:pt x="13970" y="13970"/>
                </a:lnTo>
                <a:lnTo>
                  <a:pt x="3746" y="29146"/>
                </a:lnTo>
                <a:lnTo>
                  <a:pt x="0" y="47752"/>
                </a:lnTo>
                <a:lnTo>
                  <a:pt x="0" y="238760"/>
                </a:lnTo>
                <a:lnTo>
                  <a:pt x="3746" y="257365"/>
                </a:lnTo>
                <a:lnTo>
                  <a:pt x="13970" y="272542"/>
                </a:lnTo>
                <a:lnTo>
                  <a:pt x="29146" y="282765"/>
                </a:lnTo>
                <a:lnTo>
                  <a:pt x="47751" y="286512"/>
                </a:lnTo>
                <a:lnTo>
                  <a:pt x="269239" y="286512"/>
                </a:lnTo>
                <a:lnTo>
                  <a:pt x="287845" y="282765"/>
                </a:lnTo>
                <a:lnTo>
                  <a:pt x="303021" y="272542"/>
                </a:lnTo>
                <a:lnTo>
                  <a:pt x="313245" y="257365"/>
                </a:lnTo>
                <a:lnTo>
                  <a:pt x="316991" y="238760"/>
                </a:lnTo>
                <a:lnTo>
                  <a:pt x="316991" y="47752"/>
                </a:lnTo>
                <a:lnTo>
                  <a:pt x="313245" y="29146"/>
                </a:lnTo>
                <a:lnTo>
                  <a:pt x="303021" y="13970"/>
                </a:lnTo>
                <a:lnTo>
                  <a:pt x="287845" y="3746"/>
                </a:lnTo>
                <a:lnTo>
                  <a:pt x="269239" y="0"/>
                </a:lnTo>
                <a:close/>
              </a:path>
            </a:pathLst>
          </a:custGeom>
          <a:solidFill>
            <a:srgbClr val="92d0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04" name="object 35"/>
          <p:cNvSpPr/>
          <p:nvPr/>
        </p:nvSpPr>
        <p:spPr>
          <a:xfrm>
            <a:off x="3899880" y="3487680"/>
            <a:ext cx="21852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</a:rPr>
              <a:t>H</a:t>
            </a:r>
            <a:r>
              <a:rPr b="0" lang="en-US" sz="800" spc="-12" strike="noStrike">
                <a:solidFill>
                  <a:srgbClr val="ffffff"/>
                </a:solidFill>
                <a:latin typeface="맑은 고딕"/>
              </a:rPr>
              <a:t>M</a:t>
            </a:r>
            <a:r>
              <a:rPr b="0" lang="en-US" sz="800" spc="-1" strike="noStrike">
                <a:solidFill>
                  <a:srgbClr val="ffffff"/>
                </a:solidFill>
                <a:latin typeface="맑은 고딕"/>
              </a:rPr>
              <a:t>I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05" name="object 36"/>
          <p:cNvSpPr/>
          <p:nvPr/>
        </p:nvSpPr>
        <p:spPr>
          <a:xfrm>
            <a:off x="5420520" y="3884040"/>
            <a:ext cx="39888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1000" spc="-12" strike="noStrike">
                <a:solidFill>
                  <a:schemeClr val="dk1"/>
                </a:solidFill>
                <a:latin typeface="맑은 고딕"/>
              </a:rPr>
              <a:t>T</a:t>
            </a:r>
            <a:r>
              <a:rPr b="0" lang="en-US" sz="1000" spc="-7" strike="noStrike">
                <a:solidFill>
                  <a:schemeClr val="dk1"/>
                </a:solidFill>
                <a:latin typeface="맑은 고딕"/>
              </a:rPr>
              <a:t>C</a:t>
            </a:r>
            <a:r>
              <a:rPr b="0" lang="en-US" sz="1000" spc="-12" strike="noStrike">
                <a:solidFill>
                  <a:schemeClr val="dk1"/>
                </a:solidFill>
                <a:latin typeface="맑은 고딕"/>
              </a:rPr>
              <a:t>P</a:t>
            </a:r>
            <a:r>
              <a:rPr b="0" lang="en-US" sz="1000" spc="-7" strike="noStrike">
                <a:solidFill>
                  <a:schemeClr val="dk1"/>
                </a:solidFill>
                <a:latin typeface="맑은 고딕"/>
              </a:rPr>
              <a:t>/</a:t>
            </a:r>
            <a:r>
              <a:rPr b="0" lang="en-US" sz="1000" spc="-12" strike="noStrike">
                <a:solidFill>
                  <a:schemeClr val="dk1"/>
                </a:solidFill>
                <a:latin typeface="맑은 고딕"/>
              </a:rPr>
              <a:t>I</a:t>
            </a:r>
            <a:r>
              <a:rPr b="0" lang="en-US" sz="1000" spc="-7" strike="noStrike">
                <a:solidFill>
                  <a:schemeClr val="dk1"/>
                </a:solidFill>
                <a:latin typeface="맑은 고딕"/>
              </a:rPr>
              <a:t>P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aphicFrame>
        <p:nvGraphicFramePr>
          <p:cNvPr id="706" name="object 37"/>
          <p:cNvGraphicFramePr/>
          <p:nvPr/>
        </p:nvGraphicFramePr>
        <p:xfrm>
          <a:off x="3790080" y="4271760"/>
          <a:ext cx="856440" cy="988920"/>
        </p:xfrm>
        <a:graphic>
          <a:graphicData uri="http://schemas.openxmlformats.org/drawingml/2006/table">
            <a:tbl>
              <a:tblPr/>
              <a:tblGrid>
                <a:gridCol w="429120"/>
                <a:gridCol w="427680"/>
              </a:tblGrid>
              <a:tr h="387720">
                <a:tc gridSpan="2">
                  <a:txBody>
                    <a:bodyPr anchor="t">
                      <a:noAutofit/>
                    </a:bodyPr>
                    <a:p>
                      <a:pPr marL="1440" algn="ctr" defTabSz="914400">
                        <a:lnSpc>
                          <a:spcPct val="100000"/>
                        </a:lnSpc>
                        <a:spcBef>
                          <a:spcPts val="856"/>
                        </a:spcBef>
                      </a:pPr>
                      <a:r>
                        <a:rPr b="0" lang="en-US" sz="11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PLC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41709c"/>
                      </a:solidFill>
                      <a:prstDash val="solid"/>
                    </a:lnL>
                    <a:lnR w="12240">
                      <a:solidFill>
                        <a:srgbClr val="41709c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150480">
                <a:tc>
                  <a:txBody>
                    <a:bodyPr anchor="t">
                      <a:noAutofit/>
                    </a:bodyPr>
                    <a:p>
                      <a:endParaRPr b="0" lang="en-US" sz="8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28080">
                      <a:solidFill>
                        <a:srgbClr val="00132a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8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28080">
                      <a:solidFill>
                        <a:srgbClr val="00132a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noFill/>
                  </a:tcPr>
                </a:tc>
              </a:tr>
              <a:tr h="387720">
                <a:tc gridSpan="2">
                  <a:txBody>
                    <a:bodyPr anchor="t">
                      <a:noAutofit/>
                    </a:bodyPr>
                    <a:p>
                      <a:pPr marL="212760" defTabSz="914400">
                        <a:lnSpc>
                          <a:spcPct val="100000"/>
                        </a:lnSpc>
                        <a:spcBef>
                          <a:spcPts val="856"/>
                        </a:spcBef>
                      </a:pPr>
                      <a:r>
                        <a:rPr b="0" lang="en-US" sz="1100" spc="-7" strike="noStrike">
                          <a:solidFill>
                            <a:srgbClr val="404040"/>
                          </a:solidFill>
                          <a:latin typeface="맑은 고딕"/>
                        </a:rPr>
                        <a:t>Loader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41709c"/>
                      </a:solidFill>
                      <a:prstDash val="solid"/>
                    </a:lnL>
                    <a:lnR w="12240">
                      <a:solidFill>
                        <a:srgbClr val="41709c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7" name="object 38"/>
          <p:cNvGraphicFramePr/>
          <p:nvPr/>
        </p:nvGraphicFramePr>
        <p:xfrm>
          <a:off x="5878080" y="4267080"/>
          <a:ext cx="857160" cy="1028520"/>
        </p:xfrm>
        <a:graphic>
          <a:graphicData uri="http://schemas.openxmlformats.org/drawingml/2006/table">
            <a:tbl>
              <a:tblPr/>
              <a:tblGrid>
                <a:gridCol w="430200"/>
                <a:gridCol w="427320"/>
              </a:tblGrid>
              <a:tr h="387720">
                <a:tc gridSpan="2">
                  <a:txBody>
                    <a:bodyPr anchor="t">
                      <a:noAutofit/>
                    </a:bodyPr>
                    <a:p>
                      <a:pPr marL="1800" algn="ctr" defTabSz="914400">
                        <a:lnSpc>
                          <a:spcPct val="100000"/>
                        </a:lnSpc>
                        <a:spcBef>
                          <a:spcPts val="856"/>
                        </a:spcBef>
                      </a:pPr>
                      <a:r>
                        <a:rPr b="0" lang="en-US" sz="11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PLC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41709c"/>
                      </a:solidFill>
                      <a:prstDash val="solid"/>
                    </a:lnL>
                    <a:lnR w="12240">
                      <a:solidFill>
                        <a:srgbClr val="41709c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150480">
                <a:tc>
                  <a:txBody>
                    <a:bodyPr anchor="t">
                      <a:noAutofit/>
                    </a:bodyPr>
                    <a:p>
                      <a:endParaRPr b="0" lang="en-US" sz="8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28080">
                      <a:solidFill>
                        <a:srgbClr val="00132a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8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28080">
                      <a:solidFill>
                        <a:srgbClr val="00132a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noFill/>
                  </a:tcPr>
                </a:tc>
              </a:tr>
              <a:tr h="386640">
                <a:tc gridSpan="2">
                  <a:txBody>
                    <a:bodyPr anchor="t">
                      <a:noAutofit/>
                    </a:bodyPr>
                    <a:p>
                      <a:pPr marL="138960" defTabSz="914400">
                        <a:lnSpc>
                          <a:spcPct val="100000"/>
                        </a:lnSpc>
                        <a:spcBef>
                          <a:spcPts val="856"/>
                        </a:spcBef>
                      </a:pPr>
                      <a:r>
                        <a:rPr b="0" lang="en-US" sz="1100" spc="-7" strike="noStrike">
                          <a:solidFill>
                            <a:srgbClr val="404040"/>
                          </a:solidFill>
                          <a:latin typeface="맑은 고딕"/>
                        </a:rPr>
                        <a:t>Unloader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41709c"/>
                      </a:solidFill>
                      <a:prstDash val="solid"/>
                    </a:lnL>
                    <a:lnR w="12240">
                      <a:solidFill>
                        <a:srgbClr val="41709c"/>
                      </a:solidFill>
                      <a:prstDash val="solid"/>
                    </a:lnR>
                    <a:lnT w="12240">
                      <a:solidFill>
                        <a:srgbClr val="41709c"/>
                      </a:solidFill>
                      <a:prstDash val="solid"/>
                    </a:lnT>
                    <a:lnB w="12240">
                      <a:solidFill>
                        <a:srgbClr val="41709c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pSp>
        <p:nvGrpSpPr>
          <p:cNvPr id="708" name="object 39"/>
          <p:cNvGrpSpPr/>
          <p:nvPr/>
        </p:nvGrpSpPr>
        <p:grpSpPr>
          <a:xfrm>
            <a:off x="4225320" y="2887920"/>
            <a:ext cx="2868120" cy="1388520"/>
            <a:chOff x="4225320" y="2887920"/>
            <a:chExt cx="2868120" cy="1388520"/>
          </a:xfrm>
        </p:grpSpPr>
        <p:sp>
          <p:nvSpPr>
            <p:cNvPr id="709" name="object 40"/>
            <p:cNvSpPr/>
            <p:nvPr/>
          </p:nvSpPr>
          <p:spPr>
            <a:xfrm>
              <a:off x="4225320" y="3707280"/>
              <a:ext cx="2086560" cy="569160"/>
            </a:xfrm>
            <a:custGeom>
              <a:avLst/>
              <a:gdLst>
                <a:gd name="textAreaLeft" fmla="*/ 0 w 2086560"/>
                <a:gd name="textAreaRight" fmla="*/ 2089080 w 2086560"/>
                <a:gd name="textAreaTop" fmla="*/ 0 h 569160"/>
                <a:gd name="textAreaBottom" fmla="*/ 571680 h 569160"/>
              </a:gdLst>
              <a:ahLst/>
              <a:rect l="textAreaLeft" t="textAreaTop" r="textAreaRight" b="textAreaBottom"/>
              <a:pathLst>
                <a:path w="2089150" h="571500">
                  <a:moveTo>
                    <a:pt x="357250" y="0"/>
                  </a:moveTo>
                  <a:lnTo>
                    <a:pt x="0" y="571500"/>
                  </a:lnTo>
                </a:path>
                <a:path w="2089150" h="571500">
                  <a:moveTo>
                    <a:pt x="1851660" y="0"/>
                  </a:moveTo>
                  <a:lnTo>
                    <a:pt x="2088896" y="566801"/>
                  </a:lnTo>
                </a:path>
              </a:pathLst>
            </a:custGeom>
            <a:noFill/>
            <a:ln w="19812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10" name="object 41"/>
            <p:cNvSpPr/>
            <p:nvPr/>
          </p:nvSpPr>
          <p:spPr>
            <a:xfrm>
              <a:off x="6624720" y="2887920"/>
              <a:ext cx="468720" cy="392400"/>
            </a:xfrm>
            <a:custGeom>
              <a:avLst/>
              <a:gdLst>
                <a:gd name="textAreaLeft" fmla="*/ 0 w 468720"/>
                <a:gd name="textAreaRight" fmla="*/ 471240 w 468720"/>
                <a:gd name="textAreaTop" fmla="*/ 0 h 392400"/>
                <a:gd name="textAreaBottom" fmla="*/ 394920 h 392400"/>
              </a:gdLst>
              <a:ahLst/>
              <a:rect l="textAreaLeft" t="textAreaTop" r="textAreaRight" b="textAreaBottom"/>
              <a:pathLst>
                <a:path w="471170" h="394970">
                  <a:moveTo>
                    <a:pt x="391922" y="0"/>
                  </a:moveTo>
                  <a:lnTo>
                    <a:pt x="78994" y="0"/>
                  </a:lnTo>
                  <a:lnTo>
                    <a:pt x="48220" y="6199"/>
                  </a:lnTo>
                  <a:lnTo>
                    <a:pt x="23113" y="23113"/>
                  </a:lnTo>
                  <a:lnTo>
                    <a:pt x="6199" y="48220"/>
                  </a:lnTo>
                  <a:lnTo>
                    <a:pt x="0" y="78994"/>
                  </a:lnTo>
                  <a:lnTo>
                    <a:pt x="0" y="315722"/>
                  </a:lnTo>
                  <a:lnTo>
                    <a:pt x="6199" y="346495"/>
                  </a:lnTo>
                  <a:lnTo>
                    <a:pt x="23114" y="371601"/>
                  </a:lnTo>
                  <a:lnTo>
                    <a:pt x="48220" y="388516"/>
                  </a:lnTo>
                  <a:lnTo>
                    <a:pt x="78994" y="394716"/>
                  </a:lnTo>
                  <a:lnTo>
                    <a:pt x="391922" y="394716"/>
                  </a:lnTo>
                  <a:lnTo>
                    <a:pt x="422695" y="388516"/>
                  </a:lnTo>
                  <a:lnTo>
                    <a:pt x="447802" y="371602"/>
                  </a:lnTo>
                  <a:lnTo>
                    <a:pt x="464716" y="346495"/>
                  </a:lnTo>
                  <a:lnTo>
                    <a:pt x="470916" y="315722"/>
                  </a:lnTo>
                  <a:lnTo>
                    <a:pt x="470916" y="78994"/>
                  </a:lnTo>
                  <a:lnTo>
                    <a:pt x="464716" y="48220"/>
                  </a:lnTo>
                  <a:lnTo>
                    <a:pt x="447802" y="23114"/>
                  </a:lnTo>
                  <a:lnTo>
                    <a:pt x="422695" y="6199"/>
                  </a:lnTo>
                  <a:lnTo>
                    <a:pt x="391922" y="0"/>
                  </a:lnTo>
                  <a:close/>
                </a:path>
              </a:pathLst>
            </a:custGeom>
            <a:solidFill>
              <a:srgbClr val="9dc3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11" name="object 42"/>
          <p:cNvSpPr/>
          <p:nvPr/>
        </p:nvSpPr>
        <p:spPr>
          <a:xfrm>
            <a:off x="6716520" y="2948760"/>
            <a:ext cx="28656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7520" indent="-35640" defTabSz="91440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</a:rPr>
              <a:t>HO</a:t>
            </a: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S</a:t>
            </a:r>
            <a:r>
              <a:rPr b="0" lang="en-US" sz="800" spc="-1" strike="noStrike">
                <a:solidFill>
                  <a:schemeClr val="dk1"/>
                </a:solidFill>
                <a:latin typeface="맑은 고딕"/>
              </a:rPr>
              <a:t>T  </a:t>
            </a: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(EIF)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12" name="object 43"/>
          <p:cNvGrpSpPr/>
          <p:nvPr/>
        </p:nvGrpSpPr>
        <p:grpSpPr>
          <a:xfrm>
            <a:off x="4238280" y="3087000"/>
            <a:ext cx="2386800" cy="617040"/>
            <a:chOff x="4238280" y="3087000"/>
            <a:chExt cx="2386800" cy="617040"/>
          </a:xfrm>
        </p:grpSpPr>
        <p:sp>
          <p:nvSpPr>
            <p:cNvPr id="713" name="object 44"/>
            <p:cNvSpPr/>
            <p:nvPr/>
          </p:nvSpPr>
          <p:spPr>
            <a:xfrm>
              <a:off x="4583520" y="3087000"/>
              <a:ext cx="2041560" cy="334080"/>
            </a:xfrm>
            <a:custGeom>
              <a:avLst/>
              <a:gdLst>
                <a:gd name="textAreaLeft" fmla="*/ 0 w 2041560"/>
                <a:gd name="textAreaRight" fmla="*/ 2044080 w 2041560"/>
                <a:gd name="textAreaTop" fmla="*/ 0 h 334080"/>
                <a:gd name="textAreaBottom" fmla="*/ 336600 h 334080"/>
              </a:gdLst>
              <a:ahLst/>
              <a:rect l="textAreaLeft" t="textAreaTop" r="textAreaRight" b="textAreaBottom"/>
              <a:pathLst>
                <a:path w="2044065" h="336550">
                  <a:moveTo>
                    <a:pt x="0" y="336550"/>
                  </a:moveTo>
                  <a:lnTo>
                    <a:pt x="2043556" y="0"/>
                  </a:lnTo>
                </a:path>
              </a:pathLst>
            </a:custGeom>
            <a:noFill/>
            <a:ln w="19812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14" name="object 45"/>
            <p:cNvSpPr/>
            <p:nvPr/>
          </p:nvSpPr>
          <p:spPr>
            <a:xfrm>
              <a:off x="4238280" y="3422880"/>
              <a:ext cx="685080" cy="281160"/>
            </a:xfrm>
            <a:custGeom>
              <a:avLst/>
              <a:gdLst>
                <a:gd name="textAreaLeft" fmla="*/ 0 w 685080"/>
                <a:gd name="textAreaRight" fmla="*/ 687600 w 685080"/>
                <a:gd name="textAreaTop" fmla="*/ 0 h 281160"/>
                <a:gd name="textAreaBottom" fmla="*/ 283680 h 281160"/>
              </a:gdLst>
              <a:ahLst/>
              <a:rect l="textAreaLeft" t="textAreaTop" r="textAreaRight" b="textAreaBottom"/>
              <a:pathLst>
                <a:path w="687704" h="283845">
                  <a:moveTo>
                    <a:pt x="640079" y="0"/>
                  </a:moveTo>
                  <a:lnTo>
                    <a:pt x="47243" y="0"/>
                  </a:lnTo>
                  <a:lnTo>
                    <a:pt x="28878" y="3720"/>
                  </a:lnTo>
                  <a:lnTo>
                    <a:pt x="13858" y="13858"/>
                  </a:lnTo>
                  <a:lnTo>
                    <a:pt x="3720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20" y="254585"/>
                  </a:lnTo>
                  <a:lnTo>
                    <a:pt x="13858" y="269605"/>
                  </a:lnTo>
                  <a:lnTo>
                    <a:pt x="28878" y="279743"/>
                  </a:lnTo>
                  <a:lnTo>
                    <a:pt x="47243" y="283464"/>
                  </a:lnTo>
                  <a:lnTo>
                    <a:pt x="640079" y="283464"/>
                  </a:lnTo>
                  <a:lnTo>
                    <a:pt x="658445" y="279743"/>
                  </a:lnTo>
                  <a:lnTo>
                    <a:pt x="673465" y="269605"/>
                  </a:lnTo>
                  <a:lnTo>
                    <a:pt x="683603" y="254585"/>
                  </a:lnTo>
                  <a:lnTo>
                    <a:pt x="687323" y="236220"/>
                  </a:lnTo>
                  <a:lnTo>
                    <a:pt x="687323" y="47244"/>
                  </a:lnTo>
                  <a:lnTo>
                    <a:pt x="683603" y="28878"/>
                  </a:lnTo>
                  <a:lnTo>
                    <a:pt x="673465" y="13858"/>
                  </a:lnTo>
                  <a:lnTo>
                    <a:pt x="658445" y="3720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15" name="object 46"/>
          <p:cNvSpPr/>
          <p:nvPr/>
        </p:nvSpPr>
        <p:spPr>
          <a:xfrm>
            <a:off x="4313520" y="3444480"/>
            <a:ext cx="53676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217800" indent="-205920" defTabSz="914400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en-US" sz="700" spc="-7" strike="noStrike">
                <a:solidFill>
                  <a:srgbClr val="ffffff"/>
                </a:solidFill>
                <a:latin typeface="맑은 고딕"/>
              </a:rPr>
              <a:t>UbiGem-</a:t>
            </a:r>
            <a:r>
              <a:rPr b="0" lang="en-US" sz="700" spc="-12" strike="noStrike">
                <a:solidFill>
                  <a:srgbClr val="ffffff"/>
                </a:solidFill>
                <a:latin typeface="맑은 고딕"/>
              </a:rPr>
              <a:t>PaC  #1</a:t>
            </a:r>
            <a:endParaRPr b="0" lang="en-US" sz="7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16" name="object 47"/>
          <p:cNvSpPr/>
          <p:nvPr/>
        </p:nvSpPr>
        <p:spPr>
          <a:xfrm>
            <a:off x="4982040" y="3422880"/>
            <a:ext cx="685080" cy="281160"/>
          </a:xfrm>
          <a:custGeom>
            <a:avLst/>
            <a:gdLst>
              <a:gd name="textAreaLeft" fmla="*/ 0 w 685080"/>
              <a:gd name="textAreaRight" fmla="*/ 687600 w 685080"/>
              <a:gd name="textAreaTop" fmla="*/ 0 h 281160"/>
              <a:gd name="textAreaBottom" fmla="*/ 283680 h 281160"/>
            </a:gdLst>
            <a:ahLst/>
            <a:rect l="textAreaLeft" t="textAreaTop" r="textAreaRight" b="textAreaBottom"/>
            <a:pathLst>
              <a:path w="687704" h="283845">
                <a:moveTo>
                  <a:pt x="640080" y="0"/>
                </a:moveTo>
                <a:lnTo>
                  <a:pt x="47244" y="0"/>
                </a:lnTo>
                <a:lnTo>
                  <a:pt x="28878" y="3720"/>
                </a:lnTo>
                <a:lnTo>
                  <a:pt x="13858" y="13858"/>
                </a:lnTo>
                <a:lnTo>
                  <a:pt x="3720" y="28878"/>
                </a:lnTo>
                <a:lnTo>
                  <a:pt x="0" y="47244"/>
                </a:lnTo>
                <a:lnTo>
                  <a:pt x="0" y="236220"/>
                </a:lnTo>
                <a:lnTo>
                  <a:pt x="3720" y="254585"/>
                </a:lnTo>
                <a:lnTo>
                  <a:pt x="13858" y="269605"/>
                </a:lnTo>
                <a:lnTo>
                  <a:pt x="28878" y="279743"/>
                </a:lnTo>
                <a:lnTo>
                  <a:pt x="47244" y="283464"/>
                </a:lnTo>
                <a:lnTo>
                  <a:pt x="640080" y="283464"/>
                </a:lnTo>
                <a:lnTo>
                  <a:pt x="658445" y="279743"/>
                </a:lnTo>
                <a:lnTo>
                  <a:pt x="673465" y="269605"/>
                </a:lnTo>
                <a:lnTo>
                  <a:pt x="683603" y="254585"/>
                </a:lnTo>
                <a:lnTo>
                  <a:pt x="687324" y="236220"/>
                </a:lnTo>
                <a:lnTo>
                  <a:pt x="687324" y="47244"/>
                </a:lnTo>
                <a:lnTo>
                  <a:pt x="683603" y="28878"/>
                </a:lnTo>
                <a:lnTo>
                  <a:pt x="673465" y="13858"/>
                </a:lnTo>
                <a:lnTo>
                  <a:pt x="658445" y="3720"/>
                </a:lnTo>
                <a:lnTo>
                  <a:pt x="64008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7" name="object 48"/>
          <p:cNvSpPr/>
          <p:nvPr/>
        </p:nvSpPr>
        <p:spPr>
          <a:xfrm>
            <a:off x="5056920" y="3444480"/>
            <a:ext cx="53676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217800" indent="-205920" defTabSz="914400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en-US" sz="700" spc="-7" strike="noStrike">
                <a:solidFill>
                  <a:srgbClr val="ffffff"/>
                </a:solidFill>
                <a:latin typeface="맑은 고딕"/>
              </a:rPr>
              <a:t>UbiGem-</a:t>
            </a:r>
            <a:r>
              <a:rPr b="0" lang="en-US" sz="700" spc="-12" strike="noStrike">
                <a:solidFill>
                  <a:srgbClr val="ffffff"/>
                </a:solidFill>
                <a:latin typeface="맑은 고딕"/>
              </a:rPr>
              <a:t>PaC  #2</a:t>
            </a:r>
            <a:endParaRPr b="0" lang="en-US" sz="7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18" name="object 49"/>
          <p:cNvSpPr/>
          <p:nvPr/>
        </p:nvSpPr>
        <p:spPr>
          <a:xfrm>
            <a:off x="5731920" y="3422880"/>
            <a:ext cx="685080" cy="281160"/>
          </a:xfrm>
          <a:custGeom>
            <a:avLst/>
            <a:gdLst>
              <a:gd name="textAreaLeft" fmla="*/ 0 w 685080"/>
              <a:gd name="textAreaRight" fmla="*/ 687600 w 685080"/>
              <a:gd name="textAreaTop" fmla="*/ 0 h 281160"/>
              <a:gd name="textAreaBottom" fmla="*/ 283680 h 281160"/>
            </a:gdLst>
            <a:ahLst/>
            <a:rect l="textAreaLeft" t="textAreaTop" r="textAreaRight" b="textAreaBottom"/>
            <a:pathLst>
              <a:path w="687704" h="283845">
                <a:moveTo>
                  <a:pt x="640080" y="0"/>
                </a:moveTo>
                <a:lnTo>
                  <a:pt x="47244" y="0"/>
                </a:lnTo>
                <a:lnTo>
                  <a:pt x="28878" y="3720"/>
                </a:lnTo>
                <a:lnTo>
                  <a:pt x="13858" y="13858"/>
                </a:lnTo>
                <a:lnTo>
                  <a:pt x="3720" y="28878"/>
                </a:lnTo>
                <a:lnTo>
                  <a:pt x="0" y="47244"/>
                </a:lnTo>
                <a:lnTo>
                  <a:pt x="0" y="236220"/>
                </a:lnTo>
                <a:lnTo>
                  <a:pt x="3720" y="254585"/>
                </a:lnTo>
                <a:lnTo>
                  <a:pt x="13858" y="269605"/>
                </a:lnTo>
                <a:lnTo>
                  <a:pt x="28878" y="279743"/>
                </a:lnTo>
                <a:lnTo>
                  <a:pt x="47244" y="283464"/>
                </a:lnTo>
                <a:lnTo>
                  <a:pt x="640080" y="283464"/>
                </a:lnTo>
                <a:lnTo>
                  <a:pt x="658445" y="279743"/>
                </a:lnTo>
                <a:lnTo>
                  <a:pt x="673465" y="269605"/>
                </a:lnTo>
                <a:lnTo>
                  <a:pt x="683603" y="254585"/>
                </a:lnTo>
                <a:lnTo>
                  <a:pt x="687324" y="236220"/>
                </a:lnTo>
                <a:lnTo>
                  <a:pt x="687324" y="47244"/>
                </a:lnTo>
                <a:lnTo>
                  <a:pt x="683603" y="28878"/>
                </a:lnTo>
                <a:lnTo>
                  <a:pt x="673465" y="13858"/>
                </a:lnTo>
                <a:lnTo>
                  <a:pt x="658445" y="3720"/>
                </a:lnTo>
                <a:lnTo>
                  <a:pt x="64008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9" name="object 50"/>
          <p:cNvSpPr/>
          <p:nvPr/>
        </p:nvSpPr>
        <p:spPr>
          <a:xfrm>
            <a:off x="5807880" y="3444480"/>
            <a:ext cx="53676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217800" indent="-205920" defTabSz="914400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en-US" sz="700" spc="-7" strike="noStrike">
                <a:solidFill>
                  <a:srgbClr val="ffffff"/>
                </a:solidFill>
                <a:latin typeface="맑은 고딕"/>
              </a:rPr>
              <a:t>UbiGem-</a:t>
            </a:r>
            <a:r>
              <a:rPr b="0" lang="en-US" sz="700" spc="-12" strike="noStrike">
                <a:solidFill>
                  <a:srgbClr val="ffffff"/>
                </a:solidFill>
                <a:latin typeface="맑은 고딕"/>
              </a:rPr>
              <a:t>PaC  #3</a:t>
            </a:r>
            <a:endParaRPr b="0" lang="en-US" sz="7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20" name="object 51"/>
          <p:cNvSpPr/>
          <p:nvPr/>
        </p:nvSpPr>
        <p:spPr>
          <a:xfrm>
            <a:off x="4010400" y="3087000"/>
            <a:ext cx="2613600" cy="1189440"/>
          </a:xfrm>
          <a:custGeom>
            <a:avLst/>
            <a:gdLst>
              <a:gd name="textAreaLeft" fmla="*/ 0 w 2613600"/>
              <a:gd name="textAreaRight" fmla="*/ 2616120 w 2613600"/>
              <a:gd name="textAreaTop" fmla="*/ 0 h 1189440"/>
              <a:gd name="textAreaBottom" fmla="*/ 1191960 h 1189440"/>
            </a:gdLst>
            <a:ahLst/>
            <a:rect l="textAreaLeft" t="textAreaTop" r="textAreaRight" b="textAreaBottom"/>
            <a:pathLst>
              <a:path w="2616200" h="1191895">
                <a:moveTo>
                  <a:pt x="0" y="620268"/>
                </a:moveTo>
                <a:lnTo>
                  <a:pt x="215138" y="1191768"/>
                </a:lnTo>
              </a:path>
              <a:path w="2616200" h="1191895">
                <a:moveTo>
                  <a:pt x="0" y="620268"/>
                </a:moveTo>
                <a:lnTo>
                  <a:pt x="1259459" y="1187069"/>
                </a:lnTo>
              </a:path>
              <a:path w="2616200" h="1191895">
                <a:moveTo>
                  <a:pt x="0" y="620268"/>
                </a:moveTo>
                <a:lnTo>
                  <a:pt x="2303653" y="1187069"/>
                </a:lnTo>
              </a:path>
              <a:path w="2616200" h="1191895">
                <a:moveTo>
                  <a:pt x="1315212" y="336550"/>
                </a:moveTo>
                <a:lnTo>
                  <a:pt x="2615438" y="0"/>
                </a:lnTo>
              </a:path>
              <a:path w="2616200" h="1191895">
                <a:moveTo>
                  <a:pt x="2066544" y="336550"/>
                </a:moveTo>
                <a:lnTo>
                  <a:pt x="2615946" y="0"/>
                </a:lnTo>
              </a:path>
            </a:pathLst>
          </a:custGeom>
          <a:noFill/>
          <a:ln w="19812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1" name="object 52"/>
          <p:cNvSpPr/>
          <p:nvPr/>
        </p:nvSpPr>
        <p:spPr>
          <a:xfrm>
            <a:off x="8521560" y="5546160"/>
            <a:ext cx="278316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1200" spc="-1" strike="noStrike">
                <a:solidFill>
                  <a:schemeClr val="dk1"/>
                </a:solidFill>
                <a:latin typeface="맑은 고딕"/>
              </a:rPr>
              <a:t>※</a:t>
            </a:r>
            <a:r>
              <a:rPr b="0" lang="en-US" sz="1200" spc="-7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chemeClr val="dk1"/>
                </a:solidFill>
                <a:latin typeface="맑은 고딕"/>
              </a:rPr>
              <a:t>기존</a:t>
            </a:r>
            <a:r>
              <a:rPr b="0" lang="en-US" sz="12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200" spc="-12" strike="noStrike">
                <a:solidFill>
                  <a:schemeClr val="dk1"/>
                </a:solidFill>
                <a:latin typeface="맑은 고딕"/>
              </a:rPr>
              <a:t>hardware </a:t>
            </a:r>
            <a:r>
              <a:rPr b="0" lang="ko-KR" sz="1200" spc="-1" strike="noStrike">
                <a:solidFill>
                  <a:schemeClr val="dk1"/>
                </a:solidFill>
                <a:latin typeface="맑은 고딕"/>
              </a:rPr>
              <a:t>사용시 검토</a:t>
            </a:r>
            <a:r>
              <a:rPr b="0" lang="en-US" sz="12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chemeClr val="dk1"/>
                </a:solidFill>
                <a:latin typeface="맑은 고딕"/>
              </a:rPr>
              <a:t>필요 항목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309960" indent="-1162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309960"/>
              </a:tabLst>
            </a:pPr>
            <a:r>
              <a:rPr b="0" lang="en-US" sz="1200" spc="-7" strike="noStrike">
                <a:solidFill>
                  <a:schemeClr val="dk1"/>
                </a:solidFill>
                <a:latin typeface="맑은 고딕"/>
              </a:rPr>
              <a:t>Network</a:t>
            </a:r>
            <a:r>
              <a:rPr b="0" lang="en-US" sz="1200" spc="-4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chemeClr val="dk1"/>
                </a:solidFill>
                <a:latin typeface="맑은 고딕"/>
              </a:rPr>
              <a:t>분리</a:t>
            </a:r>
            <a:r>
              <a:rPr b="0" lang="en-US" sz="1200" spc="-4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chemeClr val="dk1"/>
                </a:solidFill>
                <a:latin typeface="맑은 고딕"/>
              </a:rPr>
              <a:t>구성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309960" indent="-1162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30996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맑은 고딕"/>
              </a:rPr>
              <a:t>Log</a:t>
            </a:r>
            <a:r>
              <a:rPr b="0" lang="en-US" sz="1200" spc="-4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chemeClr val="dk1"/>
                </a:solidFill>
                <a:latin typeface="맑은 고딕"/>
              </a:rPr>
              <a:t>저장공간</a:t>
            </a:r>
            <a:r>
              <a:rPr b="0" lang="en-US" sz="1200" spc="-4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chemeClr val="dk1"/>
                </a:solidFill>
                <a:latin typeface="맑은 고딕"/>
              </a:rPr>
              <a:t>확보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22" name="object 53"/>
          <p:cNvGrpSpPr/>
          <p:nvPr/>
        </p:nvGrpSpPr>
        <p:grpSpPr>
          <a:xfrm>
            <a:off x="8009280" y="2724120"/>
            <a:ext cx="3576240" cy="2628360"/>
            <a:chOff x="8009280" y="2724120"/>
            <a:chExt cx="3576240" cy="2628360"/>
          </a:xfrm>
        </p:grpSpPr>
        <p:sp>
          <p:nvSpPr>
            <p:cNvPr id="723" name="object 54"/>
            <p:cNvSpPr/>
            <p:nvPr/>
          </p:nvSpPr>
          <p:spPr>
            <a:xfrm>
              <a:off x="8009280" y="2724120"/>
              <a:ext cx="3576240" cy="2628360"/>
            </a:xfrm>
            <a:custGeom>
              <a:avLst/>
              <a:gdLst>
                <a:gd name="textAreaLeft" fmla="*/ 0 w 3576240"/>
                <a:gd name="textAreaRight" fmla="*/ 3578760 w 3576240"/>
                <a:gd name="textAreaTop" fmla="*/ 0 h 2628360"/>
                <a:gd name="textAreaBottom" fmla="*/ 2630880 h 2628360"/>
              </a:gdLst>
              <a:ahLst/>
              <a:rect l="textAreaLeft" t="textAreaTop" r="textAreaRight" b="textAreaBottom"/>
              <a:pathLst>
                <a:path w="3578859" h="2630804">
                  <a:moveTo>
                    <a:pt x="0" y="2630424"/>
                  </a:moveTo>
                  <a:lnTo>
                    <a:pt x="3578352" y="2630424"/>
                  </a:lnTo>
                  <a:lnTo>
                    <a:pt x="3578352" y="0"/>
                  </a:lnTo>
                  <a:lnTo>
                    <a:pt x="0" y="0"/>
                  </a:lnTo>
                  <a:lnTo>
                    <a:pt x="0" y="2630424"/>
                  </a:lnTo>
                  <a:close/>
                </a:path>
              </a:pathLst>
            </a:custGeom>
            <a:noFill/>
            <a:ln w="19812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24" name="object 55"/>
            <p:cNvSpPr/>
            <p:nvPr/>
          </p:nvSpPr>
          <p:spPr>
            <a:xfrm>
              <a:off x="8240400" y="2921400"/>
              <a:ext cx="2407320" cy="1044720"/>
            </a:xfrm>
            <a:custGeom>
              <a:avLst/>
              <a:gdLst>
                <a:gd name="textAreaLeft" fmla="*/ 0 w 2407320"/>
                <a:gd name="textAreaRight" fmla="*/ 2409840 w 2407320"/>
                <a:gd name="textAreaTop" fmla="*/ 0 h 1044720"/>
                <a:gd name="textAreaBottom" fmla="*/ 1047240 h 1044720"/>
              </a:gdLst>
              <a:ahLst/>
              <a:rect l="textAreaLeft" t="textAreaTop" r="textAreaRight" b="textAreaBottom"/>
              <a:pathLst>
                <a:path w="2409825" h="1047114">
                  <a:moveTo>
                    <a:pt x="2409444" y="0"/>
                  </a:moveTo>
                  <a:lnTo>
                    <a:pt x="0" y="0"/>
                  </a:lnTo>
                  <a:lnTo>
                    <a:pt x="0" y="1046988"/>
                  </a:lnTo>
                  <a:lnTo>
                    <a:pt x="2409444" y="1046988"/>
                  </a:lnTo>
                  <a:lnTo>
                    <a:pt x="2409444" y="0"/>
                  </a:lnTo>
                  <a:close/>
                </a:path>
              </a:pathLst>
            </a:custGeom>
            <a:solidFill>
              <a:srgbClr val="5b9b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25" name="object 56"/>
            <p:cNvSpPr/>
            <p:nvPr/>
          </p:nvSpPr>
          <p:spPr>
            <a:xfrm>
              <a:off x="8240400" y="2921400"/>
              <a:ext cx="2407320" cy="1044720"/>
            </a:xfrm>
            <a:custGeom>
              <a:avLst/>
              <a:gdLst>
                <a:gd name="textAreaLeft" fmla="*/ 0 w 2407320"/>
                <a:gd name="textAreaRight" fmla="*/ 2409840 w 2407320"/>
                <a:gd name="textAreaTop" fmla="*/ 0 h 1044720"/>
                <a:gd name="textAreaBottom" fmla="*/ 1047240 h 1044720"/>
              </a:gdLst>
              <a:ahLst/>
              <a:rect l="textAreaLeft" t="textAreaTop" r="textAreaRight" b="textAreaBottom"/>
              <a:pathLst>
                <a:path w="2409825" h="1047114">
                  <a:moveTo>
                    <a:pt x="0" y="1046988"/>
                  </a:moveTo>
                  <a:lnTo>
                    <a:pt x="2409444" y="1046988"/>
                  </a:lnTo>
                  <a:lnTo>
                    <a:pt x="2409444" y="0"/>
                  </a:lnTo>
                  <a:lnTo>
                    <a:pt x="0" y="0"/>
                  </a:lnTo>
                  <a:lnTo>
                    <a:pt x="0" y="1046988"/>
                  </a:lnTo>
                  <a:close/>
                </a:path>
              </a:pathLst>
            </a:custGeom>
            <a:noFill/>
            <a:ln w="12192">
              <a:solidFill>
                <a:srgbClr val="41709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26" name="object 57"/>
          <p:cNvSpPr/>
          <p:nvPr/>
        </p:nvSpPr>
        <p:spPr>
          <a:xfrm>
            <a:off x="9095400" y="4774680"/>
            <a:ext cx="698400" cy="276120"/>
          </a:xfrm>
          <a:prstGeom prst="rect">
            <a:avLst/>
          </a:prstGeom>
          <a:solidFill>
            <a:srgbClr val="bcd6ed"/>
          </a:solidFill>
          <a:ln w="12192">
            <a:solidFill>
              <a:srgbClr val="4170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08720" bIns="0" anchor="t">
            <a:spAutoFit/>
          </a:bodyPr>
          <a:p>
            <a:pPr marL="211320" defTabSz="914400">
              <a:lnSpc>
                <a:spcPct val="100000"/>
              </a:lnSpc>
              <a:spcBef>
                <a:spcPts val="856"/>
              </a:spcBef>
            </a:pPr>
            <a:r>
              <a:rPr b="0" lang="ko-KR" sz="1100" spc="-1" strike="noStrike">
                <a:solidFill>
                  <a:srgbClr val="252525"/>
                </a:solidFill>
                <a:latin typeface="맑은 고딕"/>
              </a:rPr>
              <a:t>설비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27" name="object 58"/>
          <p:cNvGrpSpPr/>
          <p:nvPr/>
        </p:nvGrpSpPr>
        <p:grpSpPr>
          <a:xfrm>
            <a:off x="8822520" y="3169800"/>
            <a:ext cx="624240" cy="1603440"/>
            <a:chOff x="8822520" y="3169800"/>
            <a:chExt cx="624240" cy="1603440"/>
          </a:xfrm>
        </p:grpSpPr>
        <p:sp>
          <p:nvSpPr>
            <p:cNvPr id="728" name="object 59"/>
            <p:cNvSpPr/>
            <p:nvPr/>
          </p:nvSpPr>
          <p:spPr>
            <a:xfrm>
              <a:off x="9446400" y="4627800"/>
              <a:ext cx="360" cy="145440"/>
            </a:xfrm>
            <a:custGeom>
              <a:avLst/>
              <a:gdLst>
                <a:gd name="textAreaLeft" fmla="*/ 0 w 360"/>
                <a:gd name="textAreaRight" fmla="*/ 46080 w 360"/>
                <a:gd name="textAreaTop" fmla="*/ 0 h 145440"/>
                <a:gd name="textAreaBottom" fmla="*/ 147960 h 145440"/>
              </a:gdLst>
              <a:ahLst/>
              <a:rect l="textAreaLeft" t="textAreaTop" r="textAreaRight" b="textAreaBottom"/>
              <a:pathLst>
                <a:path w="634" h="147954">
                  <a:moveTo>
                    <a:pt x="507" y="0"/>
                  </a:moveTo>
                  <a:lnTo>
                    <a:pt x="0" y="147700"/>
                  </a:lnTo>
                </a:path>
              </a:pathLst>
            </a:custGeom>
            <a:noFill/>
            <a:ln w="19812">
              <a:solidFill>
                <a:srgbClr val="00132a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29" name="object 60"/>
            <p:cNvSpPr/>
            <p:nvPr/>
          </p:nvSpPr>
          <p:spPr>
            <a:xfrm>
              <a:off x="8822520" y="3169800"/>
              <a:ext cx="395640" cy="183600"/>
            </a:xfrm>
            <a:custGeom>
              <a:avLst/>
              <a:gdLst>
                <a:gd name="textAreaLeft" fmla="*/ 0 w 395640"/>
                <a:gd name="textAreaRight" fmla="*/ 398160 w 395640"/>
                <a:gd name="textAreaTop" fmla="*/ 0 h 183600"/>
                <a:gd name="textAreaBottom" fmla="*/ 186120 h 183600"/>
              </a:gdLst>
              <a:ahLst/>
              <a:rect l="textAreaLeft" t="textAreaTop" r="textAreaRight" b="textAreaBottom"/>
              <a:pathLst>
                <a:path w="398145" h="186054">
                  <a:moveTo>
                    <a:pt x="366775" y="0"/>
                  </a:moveTo>
                  <a:lnTo>
                    <a:pt x="30988" y="0"/>
                  </a:lnTo>
                  <a:lnTo>
                    <a:pt x="18913" y="2430"/>
                  </a:lnTo>
                  <a:lnTo>
                    <a:pt x="9064" y="9064"/>
                  </a:lnTo>
                  <a:lnTo>
                    <a:pt x="2430" y="18913"/>
                  </a:lnTo>
                  <a:lnTo>
                    <a:pt x="0" y="30987"/>
                  </a:lnTo>
                  <a:lnTo>
                    <a:pt x="0" y="154939"/>
                  </a:lnTo>
                  <a:lnTo>
                    <a:pt x="2430" y="167014"/>
                  </a:lnTo>
                  <a:lnTo>
                    <a:pt x="9064" y="176863"/>
                  </a:lnTo>
                  <a:lnTo>
                    <a:pt x="18913" y="183497"/>
                  </a:lnTo>
                  <a:lnTo>
                    <a:pt x="30988" y="185927"/>
                  </a:lnTo>
                  <a:lnTo>
                    <a:pt x="366775" y="185927"/>
                  </a:lnTo>
                  <a:lnTo>
                    <a:pt x="378850" y="183497"/>
                  </a:lnTo>
                  <a:lnTo>
                    <a:pt x="388699" y="176863"/>
                  </a:lnTo>
                  <a:lnTo>
                    <a:pt x="395333" y="167014"/>
                  </a:lnTo>
                  <a:lnTo>
                    <a:pt x="397764" y="154939"/>
                  </a:lnTo>
                  <a:lnTo>
                    <a:pt x="397764" y="30987"/>
                  </a:lnTo>
                  <a:lnTo>
                    <a:pt x="395333" y="18913"/>
                  </a:lnTo>
                  <a:lnTo>
                    <a:pt x="388699" y="9064"/>
                  </a:lnTo>
                  <a:lnTo>
                    <a:pt x="378850" y="2430"/>
                  </a:lnTo>
                  <a:lnTo>
                    <a:pt x="366775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30" name="object 61"/>
          <p:cNvSpPr/>
          <p:nvPr/>
        </p:nvSpPr>
        <p:spPr>
          <a:xfrm>
            <a:off x="9504360" y="4124160"/>
            <a:ext cx="39888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1000" spc="-12" strike="noStrike">
                <a:solidFill>
                  <a:schemeClr val="dk1"/>
                </a:solidFill>
                <a:latin typeface="맑은 고딕"/>
              </a:rPr>
              <a:t>T</a:t>
            </a:r>
            <a:r>
              <a:rPr b="0" lang="en-US" sz="1000" spc="-7" strike="noStrike">
                <a:solidFill>
                  <a:schemeClr val="dk1"/>
                </a:solidFill>
                <a:latin typeface="맑은 고딕"/>
              </a:rPr>
              <a:t>C</a:t>
            </a:r>
            <a:r>
              <a:rPr b="0" lang="en-US" sz="1000" spc="-12" strike="noStrike">
                <a:solidFill>
                  <a:schemeClr val="dk1"/>
                </a:solidFill>
                <a:latin typeface="맑은 고딕"/>
              </a:rPr>
              <a:t>P</a:t>
            </a:r>
            <a:r>
              <a:rPr b="0" lang="en-US" sz="1000" spc="-7" strike="noStrike">
                <a:solidFill>
                  <a:schemeClr val="dk1"/>
                </a:solidFill>
                <a:latin typeface="맑은 고딕"/>
              </a:rPr>
              <a:t>/</a:t>
            </a:r>
            <a:r>
              <a:rPr b="0" lang="en-US" sz="1000" spc="-12" strike="noStrike">
                <a:solidFill>
                  <a:schemeClr val="dk1"/>
                </a:solidFill>
                <a:latin typeface="맑은 고딕"/>
              </a:rPr>
              <a:t>I</a:t>
            </a:r>
            <a:r>
              <a:rPr b="0" lang="en-US" sz="1000" spc="-7" strike="noStrike">
                <a:solidFill>
                  <a:schemeClr val="dk1"/>
                </a:solidFill>
                <a:latin typeface="맑은 고딕"/>
              </a:rPr>
              <a:t>P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31" name="object 62"/>
          <p:cNvSpPr/>
          <p:nvPr/>
        </p:nvSpPr>
        <p:spPr>
          <a:xfrm>
            <a:off x="8240400" y="4779360"/>
            <a:ext cx="698400" cy="276120"/>
          </a:xfrm>
          <a:prstGeom prst="rect">
            <a:avLst/>
          </a:prstGeom>
          <a:solidFill>
            <a:srgbClr val="bcd6ed"/>
          </a:solidFill>
          <a:ln w="12192">
            <a:solidFill>
              <a:srgbClr val="4170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08720" bIns="0" anchor="t">
            <a:spAutoFit/>
          </a:bodyPr>
          <a:p>
            <a:pPr marL="135720" defTabSz="914400">
              <a:lnSpc>
                <a:spcPct val="100000"/>
              </a:lnSpc>
              <a:spcBef>
                <a:spcPts val="856"/>
              </a:spcBef>
            </a:pPr>
            <a:r>
              <a:rPr b="0" lang="en-US" sz="1100" spc="-7" strike="noStrike">
                <a:solidFill>
                  <a:srgbClr val="252525"/>
                </a:solidFill>
                <a:latin typeface="맑은 고딕"/>
              </a:rPr>
              <a:t>Loader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32" name="object 63"/>
          <p:cNvSpPr/>
          <p:nvPr/>
        </p:nvSpPr>
        <p:spPr>
          <a:xfrm>
            <a:off x="8591400" y="4624560"/>
            <a:ext cx="360" cy="154440"/>
          </a:xfrm>
          <a:custGeom>
            <a:avLst/>
            <a:gdLst>
              <a:gd name="textAreaLeft" fmla="*/ 0 w 360"/>
              <a:gd name="textAreaRight" fmla="*/ 46080 w 360"/>
              <a:gd name="textAreaTop" fmla="*/ 0 h 154440"/>
              <a:gd name="textAreaBottom" fmla="*/ 156960 h 154440"/>
            </a:gdLst>
            <a:ahLst/>
            <a:rect l="textAreaLeft" t="textAreaTop" r="textAreaRight" b="textAreaBottom"/>
            <a:pathLst>
              <a:path w="634" h="156845">
                <a:moveTo>
                  <a:pt x="507" y="0"/>
                </a:moveTo>
                <a:lnTo>
                  <a:pt x="0" y="156337"/>
                </a:lnTo>
              </a:path>
            </a:pathLst>
          </a:custGeom>
          <a:noFill/>
          <a:ln w="19812">
            <a:solidFill>
              <a:srgbClr val="00132a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3" name="object 64"/>
          <p:cNvSpPr/>
          <p:nvPr/>
        </p:nvSpPr>
        <p:spPr>
          <a:xfrm>
            <a:off x="9948600" y="4774680"/>
            <a:ext cx="698400" cy="276120"/>
          </a:xfrm>
          <a:prstGeom prst="rect">
            <a:avLst/>
          </a:prstGeom>
          <a:solidFill>
            <a:srgbClr val="bcd6ed"/>
          </a:solidFill>
          <a:ln w="12192">
            <a:solidFill>
              <a:srgbClr val="4170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08720" bIns="0" anchor="t">
            <a:spAutoFit/>
          </a:bodyPr>
          <a:p>
            <a:pPr marL="62280" defTabSz="914400">
              <a:lnSpc>
                <a:spcPct val="100000"/>
              </a:lnSpc>
              <a:spcBef>
                <a:spcPts val="856"/>
              </a:spcBef>
            </a:pPr>
            <a:r>
              <a:rPr b="0" lang="en-US" sz="1100" spc="-7" strike="noStrike">
                <a:solidFill>
                  <a:srgbClr val="252525"/>
                </a:solidFill>
                <a:latin typeface="맑은 고딕"/>
              </a:rPr>
              <a:t>Unloader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34" name="object 65"/>
          <p:cNvGrpSpPr/>
          <p:nvPr/>
        </p:nvGrpSpPr>
        <p:grpSpPr>
          <a:xfrm>
            <a:off x="8593200" y="3168360"/>
            <a:ext cx="2013120" cy="1604880"/>
            <a:chOff x="8593200" y="3168360"/>
            <a:chExt cx="2013120" cy="1604880"/>
          </a:xfrm>
        </p:grpSpPr>
        <p:sp>
          <p:nvSpPr>
            <p:cNvPr id="735" name="object 66"/>
            <p:cNvSpPr/>
            <p:nvPr/>
          </p:nvSpPr>
          <p:spPr>
            <a:xfrm>
              <a:off x="10297080" y="4632120"/>
              <a:ext cx="1440" cy="141120"/>
            </a:xfrm>
            <a:custGeom>
              <a:avLst/>
              <a:gdLst>
                <a:gd name="textAreaLeft" fmla="*/ 0 w 1440"/>
                <a:gd name="textAreaRight" fmla="*/ 3960 w 1440"/>
                <a:gd name="textAreaTop" fmla="*/ 0 h 141120"/>
                <a:gd name="textAreaBottom" fmla="*/ 143640 h 141120"/>
              </a:gdLst>
              <a:ahLst/>
              <a:rect l="textAreaLeft" t="textAreaTop" r="textAreaRight" b="textAreaBottom"/>
              <a:pathLst>
                <a:path w="3809" h="143510">
                  <a:moveTo>
                    <a:pt x="0" y="0"/>
                  </a:moveTo>
                  <a:lnTo>
                    <a:pt x="3428" y="143509"/>
                  </a:lnTo>
                </a:path>
              </a:pathLst>
            </a:custGeom>
            <a:noFill/>
            <a:ln w="19812">
              <a:solidFill>
                <a:srgbClr val="00132a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36" name="object 67"/>
            <p:cNvSpPr/>
            <p:nvPr/>
          </p:nvSpPr>
          <p:spPr>
            <a:xfrm>
              <a:off x="8593200" y="3794040"/>
              <a:ext cx="171360" cy="543600"/>
            </a:xfrm>
            <a:custGeom>
              <a:avLst/>
              <a:gdLst>
                <a:gd name="textAreaLeft" fmla="*/ 0 w 171360"/>
                <a:gd name="textAreaRight" fmla="*/ 173880 w 171360"/>
                <a:gd name="textAreaTop" fmla="*/ 0 h 543600"/>
                <a:gd name="textAreaBottom" fmla="*/ 546120 h 543600"/>
              </a:gdLst>
              <a:ahLst/>
              <a:rect l="textAreaLeft" t="textAreaTop" r="textAreaRight" b="textAreaBottom"/>
              <a:pathLst>
                <a:path w="173990" h="546100">
                  <a:moveTo>
                    <a:pt x="173990" y="0"/>
                  </a:moveTo>
                  <a:lnTo>
                    <a:pt x="173990" y="272922"/>
                  </a:lnTo>
                  <a:lnTo>
                    <a:pt x="0" y="272922"/>
                  </a:lnTo>
                  <a:lnTo>
                    <a:pt x="0" y="545972"/>
                  </a:lnTo>
                </a:path>
              </a:pathLst>
            </a:custGeom>
            <a:noFill/>
            <a:ln w="19812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37" name="object 68"/>
            <p:cNvSpPr/>
            <p:nvPr/>
          </p:nvSpPr>
          <p:spPr>
            <a:xfrm>
              <a:off x="9945720" y="3168360"/>
              <a:ext cx="660600" cy="217080"/>
            </a:xfrm>
            <a:custGeom>
              <a:avLst/>
              <a:gdLst>
                <a:gd name="textAreaLeft" fmla="*/ 0 w 660600"/>
                <a:gd name="textAreaRight" fmla="*/ 663120 w 660600"/>
                <a:gd name="textAreaTop" fmla="*/ 0 h 217080"/>
                <a:gd name="textAreaBottom" fmla="*/ 219600 h 217080"/>
              </a:gdLst>
              <a:ahLst/>
              <a:rect l="textAreaLeft" t="textAreaTop" r="textAreaRight" b="textAreaBottom"/>
              <a:pathLst>
                <a:path w="662940" h="219710">
                  <a:moveTo>
                    <a:pt x="626364" y="0"/>
                  </a:moveTo>
                  <a:lnTo>
                    <a:pt x="36575" y="0"/>
                  </a:ln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0" y="182879"/>
                  </a:lnTo>
                  <a:lnTo>
                    <a:pt x="2875" y="197113"/>
                  </a:lnTo>
                  <a:lnTo>
                    <a:pt x="10715" y="208740"/>
                  </a:lnTo>
                  <a:lnTo>
                    <a:pt x="22342" y="216580"/>
                  </a:lnTo>
                  <a:lnTo>
                    <a:pt x="36575" y="219455"/>
                  </a:lnTo>
                  <a:lnTo>
                    <a:pt x="626364" y="219455"/>
                  </a:lnTo>
                  <a:lnTo>
                    <a:pt x="640597" y="216580"/>
                  </a:lnTo>
                  <a:lnTo>
                    <a:pt x="652224" y="208740"/>
                  </a:lnTo>
                  <a:lnTo>
                    <a:pt x="660064" y="197113"/>
                  </a:lnTo>
                  <a:lnTo>
                    <a:pt x="662940" y="182879"/>
                  </a:lnTo>
                  <a:lnTo>
                    <a:pt x="662940" y="36575"/>
                  </a:lnTo>
                  <a:lnTo>
                    <a:pt x="660064" y="22342"/>
                  </a:lnTo>
                  <a:lnTo>
                    <a:pt x="652224" y="10715"/>
                  </a:lnTo>
                  <a:lnTo>
                    <a:pt x="640597" y="2875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38" name="object 69"/>
          <p:cNvSpPr/>
          <p:nvPr/>
        </p:nvSpPr>
        <p:spPr>
          <a:xfrm>
            <a:off x="10009800" y="3210840"/>
            <a:ext cx="5367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700" spc="-7" strike="noStrike">
                <a:solidFill>
                  <a:srgbClr val="ffffff"/>
                </a:solidFill>
                <a:latin typeface="맑은 고딕"/>
              </a:rPr>
              <a:t>UbiGem-</a:t>
            </a:r>
            <a:r>
              <a:rPr b="0" lang="en-US" sz="700" spc="-12" strike="noStrike">
                <a:solidFill>
                  <a:srgbClr val="ffffff"/>
                </a:solidFill>
                <a:latin typeface="맑은 고딕"/>
              </a:rPr>
              <a:t>PaC</a:t>
            </a:r>
            <a:endParaRPr b="0" lang="en-US" sz="7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39" name="object 70"/>
          <p:cNvSpPr/>
          <p:nvPr/>
        </p:nvSpPr>
        <p:spPr>
          <a:xfrm>
            <a:off x="8241840" y="4338720"/>
            <a:ext cx="697320" cy="282600"/>
          </a:xfrm>
          <a:custGeom>
            <a:avLst/>
            <a:gdLst>
              <a:gd name="textAreaLeft" fmla="*/ 0 w 697320"/>
              <a:gd name="textAreaRight" fmla="*/ 699840 w 697320"/>
              <a:gd name="textAreaTop" fmla="*/ 0 h 282600"/>
              <a:gd name="textAreaBottom" fmla="*/ 285120 h 282600"/>
            </a:gdLst>
            <a:ahLst/>
            <a:rect l="textAreaLeft" t="textAreaTop" r="textAreaRight" b="textAreaBottom"/>
            <a:pathLst>
              <a:path w="699770" h="285114">
                <a:moveTo>
                  <a:pt x="599566" y="0"/>
                </a:moveTo>
                <a:lnTo>
                  <a:pt x="99949" y="0"/>
                </a:lnTo>
                <a:lnTo>
                  <a:pt x="61025" y="7848"/>
                </a:lnTo>
                <a:lnTo>
                  <a:pt x="29257" y="29257"/>
                </a:lnTo>
                <a:lnTo>
                  <a:pt x="7848" y="61025"/>
                </a:lnTo>
                <a:lnTo>
                  <a:pt x="0" y="99949"/>
                </a:lnTo>
                <a:lnTo>
                  <a:pt x="0" y="185039"/>
                </a:lnTo>
                <a:lnTo>
                  <a:pt x="7848" y="223962"/>
                </a:lnTo>
                <a:lnTo>
                  <a:pt x="29257" y="255730"/>
                </a:lnTo>
                <a:lnTo>
                  <a:pt x="61025" y="277139"/>
                </a:lnTo>
                <a:lnTo>
                  <a:pt x="99949" y="284988"/>
                </a:lnTo>
                <a:lnTo>
                  <a:pt x="599566" y="284988"/>
                </a:lnTo>
                <a:lnTo>
                  <a:pt x="638490" y="277139"/>
                </a:lnTo>
                <a:lnTo>
                  <a:pt x="670258" y="255730"/>
                </a:lnTo>
                <a:lnTo>
                  <a:pt x="691667" y="223962"/>
                </a:lnTo>
                <a:lnTo>
                  <a:pt x="699515" y="185039"/>
                </a:lnTo>
                <a:lnTo>
                  <a:pt x="699515" y="99949"/>
                </a:lnTo>
                <a:lnTo>
                  <a:pt x="691667" y="61025"/>
                </a:lnTo>
                <a:lnTo>
                  <a:pt x="670258" y="29257"/>
                </a:lnTo>
                <a:lnTo>
                  <a:pt x="638490" y="7848"/>
                </a:lnTo>
                <a:lnTo>
                  <a:pt x="599566" y="0"/>
                </a:lnTo>
                <a:close/>
              </a:path>
            </a:pathLst>
          </a:custGeom>
          <a:solidFill>
            <a:srgbClr val="9dc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0" name="object 71"/>
          <p:cNvSpPr/>
          <p:nvPr/>
        </p:nvSpPr>
        <p:spPr>
          <a:xfrm>
            <a:off x="8328960" y="4405320"/>
            <a:ext cx="52596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</a:rPr>
              <a:t>OPC</a:t>
            </a:r>
            <a:r>
              <a:rPr b="0" lang="en-US" sz="800" spc="-4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Client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41" name="object 72"/>
          <p:cNvSpPr/>
          <p:nvPr/>
        </p:nvSpPr>
        <p:spPr>
          <a:xfrm>
            <a:off x="9095400" y="4341960"/>
            <a:ext cx="698400" cy="282600"/>
          </a:xfrm>
          <a:custGeom>
            <a:avLst/>
            <a:gdLst>
              <a:gd name="textAreaLeft" fmla="*/ 0 w 698400"/>
              <a:gd name="textAreaRight" fmla="*/ 700920 w 698400"/>
              <a:gd name="textAreaTop" fmla="*/ 0 h 282600"/>
              <a:gd name="textAreaBottom" fmla="*/ 285120 h 282600"/>
            </a:gdLst>
            <a:ahLst/>
            <a:rect l="textAreaLeft" t="textAreaTop" r="textAreaRight" b="textAreaBottom"/>
            <a:pathLst>
              <a:path w="701040" h="285114">
                <a:moveTo>
                  <a:pt x="601091" y="0"/>
                </a:moveTo>
                <a:lnTo>
                  <a:pt x="99949" y="0"/>
                </a:lnTo>
                <a:lnTo>
                  <a:pt x="61025" y="7848"/>
                </a:lnTo>
                <a:lnTo>
                  <a:pt x="29257" y="29257"/>
                </a:lnTo>
                <a:lnTo>
                  <a:pt x="7848" y="61025"/>
                </a:lnTo>
                <a:lnTo>
                  <a:pt x="0" y="99949"/>
                </a:lnTo>
                <a:lnTo>
                  <a:pt x="0" y="185038"/>
                </a:lnTo>
                <a:lnTo>
                  <a:pt x="7848" y="223962"/>
                </a:lnTo>
                <a:lnTo>
                  <a:pt x="29257" y="255730"/>
                </a:lnTo>
                <a:lnTo>
                  <a:pt x="61025" y="277139"/>
                </a:lnTo>
                <a:lnTo>
                  <a:pt x="99949" y="284988"/>
                </a:lnTo>
                <a:lnTo>
                  <a:pt x="601091" y="284988"/>
                </a:lnTo>
                <a:lnTo>
                  <a:pt x="640014" y="277139"/>
                </a:lnTo>
                <a:lnTo>
                  <a:pt x="671782" y="255730"/>
                </a:lnTo>
                <a:lnTo>
                  <a:pt x="693191" y="223962"/>
                </a:lnTo>
                <a:lnTo>
                  <a:pt x="701040" y="185038"/>
                </a:lnTo>
                <a:lnTo>
                  <a:pt x="701040" y="99949"/>
                </a:lnTo>
                <a:lnTo>
                  <a:pt x="693191" y="61025"/>
                </a:lnTo>
                <a:lnTo>
                  <a:pt x="671782" y="29257"/>
                </a:lnTo>
                <a:lnTo>
                  <a:pt x="640014" y="7848"/>
                </a:lnTo>
                <a:lnTo>
                  <a:pt x="601091" y="0"/>
                </a:lnTo>
                <a:close/>
              </a:path>
            </a:pathLst>
          </a:custGeom>
          <a:solidFill>
            <a:srgbClr val="9dc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2" name="object 73"/>
          <p:cNvSpPr/>
          <p:nvPr/>
        </p:nvSpPr>
        <p:spPr>
          <a:xfrm>
            <a:off x="9182880" y="4408920"/>
            <a:ext cx="52596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</a:rPr>
              <a:t>OPC</a:t>
            </a:r>
            <a:r>
              <a:rPr b="0" lang="en-US" sz="800" spc="-4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Client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43" name="object 74"/>
          <p:cNvSpPr/>
          <p:nvPr/>
        </p:nvSpPr>
        <p:spPr>
          <a:xfrm>
            <a:off x="9945720" y="4346280"/>
            <a:ext cx="697320" cy="282600"/>
          </a:xfrm>
          <a:custGeom>
            <a:avLst/>
            <a:gdLst>
              <a:gd name="textAreaLeft" fmla="*/ 0 w 697320"/>
              <a:gd name="textAreaRight" fmla="*/ 699840 w 697320"/>
              <a:gd name="textAreaTop" fmla="*/ 0 h 282600"/>
              <a:gd name="textAreaBottom" fmla="*/ 285120 h 282600"/>
            </a:gdLst>
            <a:ahLst/>
            <a:rect l="textAreaLeft" t="textAreaTop" r="textAreaRight" b="textAreaBottom"/>
            <a:pathLst>
              <a:path w="699770" h="285114">
                <a:moveTo>
                  <a:pt x="599567" y="0"/>
                </a:moveTo>
                <a:lnTo>
                  <a:pt x="99949" y="0"/>
                </a:lnTo>
                <a:lnTo>
                  <a:pt x="61025" y="7848"/>
                </a:lnTo>
                <a:lnTo>
                  <a:pt x="29257" y="29257"/>
                </a:lnTo>
                <a:lnTo>
                  <a:pt x="7848" y="61025"/>
                </a:lnTo>
                <a:lnTo>
                  <a:pt x="0" y="99949"/>
                </a:lnTo>
                <a:lnTo>
                  <a:pt x="0" y="185038"/>
                </a:lnTo>
                <a:lnTo>
                  <a:pt x="7848" y="223962"/>
                </a:lnTo>
                <a:lnTo>
                  <a:pt x="29257" y="255730"/>
                </a:lnTo>
                <a:lnTo>
                  <a:pt x="61025" y="277139"/>
                </a:lnTo>
                <a:lnTo>
                  <a:pt x="99949" y="284988"/>
                </a:lnTo>
                <a:lnTo>
                  <a:pt x="599567" y="284988"/>
                </a:lnTo>
                <a:lnTo>
                  <a:pt x="638490" y="277139"/>
                </a:lnTo>
                <a:lnTo>
                  <a:pt x="670258" y="255730"/>
                </a:lnTo>
                <a:lnTo>
                  <a:pt x="691667" y="223962"/>
                </a:lnTo>
                <a:lnTo>
                  <a:pt x="699516" y="185038"/>
                </a:lnTo>
                <a:lnTo>
                  <a:pt x="699516" y="99949"/>
                </a:lnTo>
                <a:lnTo>
                  <a:pt x="691667" y="61025"/>
                </a:lnTo>
                <a:lnTo>
                  <a:pt x="670258" y="29257"/>
                </a:lnTo>
                <a:lnTo>
                  <a:pt x="638490" y="7848"/>
                </a:lnTo>
                <a:lnTo>
                  <a:pt x="599567" y="0"/>
                </a:lnTo>
                <a:close/>
              </a:path>
            </a:pathLst>
          </a:custGeom>
          <a:solidFill>
            <a:srgbClr val="9dc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4" name="object 75"/>
          <p:cNvSpPr/>
          <p:nvPr/>
        </p:nvSpPr>
        <p:spPr>
          <a:xfrm>
            <a:off x="10032840" y="4413240"/>
            <a:ext cx="52596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</a:rPr>
              <a:t>OPC</a:t>
            </a:r>
            <a:r>
              <a:rPr b="0" lang="en-US" sz="800" spc="-4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Client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45" name="object 76"/>
          <p:cNvGrpSpPr/>
          <p:nvPr/>
        </p:nvGrpSpPr>
        <p:grpSpPr>
          <a:xfrm>
            <a:off x="8286120" y="3162240"/>
            <a:ext cx="533880" cy="191160"/>
            <a:chOff x="8286120" y="3162240"/>
            <a:chExt cx="533880" cy="191160"/>
          </a:xfrm>
        </p:grpSpPr>
        <p:sp>
          <p:nvSpPr>
            <p:cNvPr id="746" name="object 77"/>
            <p:cNvSpPr/>
            <p:nvPr/>
          </p:nvSpPr>
          <p:spPr>
            <a:xfrm>
              <a:off x="8286120" y="3162240"/>
              <a:ext cx="533880" cy="191160"/>
            </a:xfrm>
            <a:custGeom>
              <a:avLst/>
              <a:gdLst>
                <a:gd name="textAreaLeft" fmla="*/ 0 w 533880"/>
                <a:gd name="textAreaRight" fmla="*/ 536400 w 533880"/>
                <a:gd name="textAreaTop" fmla="*/ 0 h 191160"/>
                <a:gd name="textAreaBottom" fmla="*/ 193680 h 191160"/>
              </a:gdLst>
              <a:ahLst/>
              <a:rect l="textAreaLeft" t="textAreaTop" r="textAreaRight" b="textAreaBottom"/>
              <a:pathLst>
                <a:path w="536575" h="193675">
                  <a:moveTo>
                    <a:pt x="468502" y="0"/>
                  </a:moveTo>
                  <a:lnTo>
                    <a:pt x="67944" y="0"/>
                  </a:lnTo>
                  <a:lnTo>
                    <a:pt x="41469" y="5330"/>
                  </a:lnTo>
                  <a:lnTo>
                    <a:pt x="19875" y="19875"/>
                  </a:lnTo>
                  <a:lnTo>
                    <a:pt x="5330" y="41469"/>
                  </a:lnTo>
                  <a:lnTo>
                    <a:pt x="0" y="67945"/>
                  </a:lnTo>
                  <a:lnTo>
                    <a:pt x="0" y="125602"/>
                  </a:lnTo>
                  <a:lnTo>
                    <a:pt x="5330" y="152078"/>
                  </a:lnTo>
                  <a:lnTo>
                    <a:pt x="19875" y="173672"/>
                  </a:lnTo>
                  <a:lnTo>
                    <a:pt x="41469" y="188217"/>
                  </a:lnTo>
                  <a:lnTo>
                    <a:pt x="67944" y="193548"/>
                  </a:lnTo>
                  <a:lnTo>
                    <a:pt x="468502" y="193548"/>
                  </a:lnTo>
                  <a:lnTo>
                    <a:pt x="494978" y="188217"/>
                  </a:lnTo>
                  <a:lnTo>
                    <a:pt x="516572" y="173672"/>
                  </a:lnTo>
                  <a:lnTo>
                    <a:pt x="531117" y="152078"/>
                  </a:lnTo>
                  <a:lnTo>
                    <a:pt x="536447" y="125602"/>
                  </a:lnTo>
                  <a:lnTo>
                    <a:pt x="536447" y="67945"/>
                  </a:lnTo>
                  <a:lnTo>
                    <a:pt x="531117" y="41469"/>
                  </a:lnTo>
                  <a:lnTo>
                    <a:pt x="516572" y="19875"/>
                  </a:lnTo>
                  <a:lnTo>
                    <a:pt x="494978" y="5330"/>
                  </a:lnTo>
                  <a:lnTo>
                    <a:pt x="468502" y="0"/>
                  </a:lnTo>
                  <a:close/>
                </a:path>
              </a:pathLst>
            </a:custGeom>
            <a:solidFill>
              <a:srgbClr val="9dc3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47" name="object 78"/>
            <p:cNvSpPr/>
            <p:nvPr/>
          </p:nvSpPr>
          <p:spPr>
            <a:xfrm>
              <a:off x="8286120" y="3162240"/>
              <a:ext cx="533880" cy="191160"/>
            </a:xfrm>
            <a:custGeom>
              <a:avLst/>
              <a:gdLst>
                <a:gd name="textAreaLeft" fmla="*/ 0 w 533880"/>
                <a:gd name="textAreaRight" fmla="*/ 536400 w 533880"/>
                <a:gd name="textAreaTop" fmla="*/ 0 h 191160"/>
                <a:gd name="textAreaBottom" fmla="*/ 193680 h 191160"/>
              </a:gdLst>
              <a:ahLst/>
              <a:rect l="textAreaLeft" t="textAreaTop" r="textAreaRight" b="textAreaBottom"/>
              <a:pathLst>
                <a:path w="536575" h="193675">
                  <a:moveTo>
                    <a:pt x="0" y="67945"/>
                  </a:moveTo>
                  <a:lnTo>
                    <a:pt x="5330" y="41469"/>
                  </a:lnTo>
                  <a:lnTo>
                    <a:pt x="19875" y="19875"/>
                  </a:lnTo>
                  <a:lnTo>
                    <a:pt x="41469" y="5330"/>
                  </a:lnTo>
                  <a:lnTo>
                    <a:pt x="67944" y="0"/>
                  </a:lnTo>
                  <a:lnTo>
                    <a:pt x="468502" y="0"/>
                  </a:lnTo>
                  <a:lnTo>
                    <a:pt x="494978" y="5330"/>
                  </a:lnTo>
                  <a:lnTo>
                    <a:pt x="516572" y="19875"/>
                  </a:lnTo>
                  <a:lnTo>
                    <a:pt x="531117" y="41469"/>
                  </a:lnTo>
                  <a:lnTo>
                    <a:pt x="536447" y="67945"/>
                  </a:lnTo>
                  <a:lnTo>
                    <a:pt x="536447" y="125602"/>
                  </a:lnTo>
                  <a:lnTo>
                    <a:pt x="531117" y="152078"/>
                  </a:lnTo>
                  <a:lnTo>
                    <a:pt x="516572" y="173672"/>
                  </a:lnTo>
                  <a:lnTo>
                    <a:pt x="494978" y="188217"/>
                  </a:lnTo>
                  <a:lnTo>
                    <a:pt x="468502" y="193548"/>
                  </a:lnTo>
                  <a:lnTo>
                    <a:pt x="67944" y="193548"/>
                  </a:lnTo>
                  <a:lnTo>
                    <a:pt x="41469" y="188217"/>
                  </a:lnTo>
                  <a:lnTo>
                    <a:pt x="19875" y="173672"/>
                  </a:lnTo>
                  <a:lnTo>
                    <a:pt x="5330" y="152078"/>
                  </a:lnTo>
                  <a:lnTo>
                    <a:pt x="0" y="125602"/>
                  </a:lnTo>
                  <a:lnTo>
                    <a:pt x="0" y="67945"/>
                  </a:lnTo>
                  <a:close/>
                </a:path>
              </a:pathLst>
            </a:custGeom>
            <a:noFill/>
            <a:ln w="12192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48" name="object 79"/>
          <p:cNvSpPr/>
          <p:nvPr/>
        </p:nvSpPr>
        <p:spPr>
          <a:xfrm>
            <a:off x="8299440" y="3186720"/>
            <a:ext cx="85680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8160" defTabSz="914400">
              <a:lnSpc>
                <a:spcPct val="100000"/>
              </a:lnSpc>
              <a:spcBef>
                <a:spcPts val="105"/>
              </a:spcBef>
              <a:tabLst>
                <a:tab algn="l" pos="625320"/>
              </a:tabLst>
            </a:pPr>
            <a:r>
              <a:rPr b="0" lang="en-US" sz="1050" spc="-15" strike="noStrike" baseline="3000">
                <a:solidFill>
                  <a:srgbClr val="ffffff"/>
                </a:solidFill>
                <a:latin typeface="맑은 고딕"/>
              </a:rPr>
              <a:t>OPC</a:t>
            </a:r>
            <a:r>
              <a:rPr b="0" lang="en-US" sz="1050" spc="-1" strike="noStrike" baseline="3000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en-US" sz="1050" spc="-7" strike="noStrike" baseline="3000">
                <a:solidFill>
                  <a:srgbClr val="ffffff"/>
                </a:solidFill>
                <a:latin typeface="맑은 고딕"/>
              </a:rPr>
              <a:t>Client</a:t>
            </a:r>
            <a:r>
              <a:rPr b="0" lang="en-US" sz="1050" spc="-7" strike="noStrike" baseline="3000">
                <a:solidFill>
                  <a:srgbClr val="ffffff"/>
                </a:solidFill>
                <a:latin typeface="맑은 고딕"/>
              </a:rPr>
              <a:t>	</a:t>
            </a:r>
            <a:r>
              <a:rPr b="0" lang="en-US" sz="800" spc="-7" strike="noStrike">
                <a:solidFill>
                  <a:srgbClr val="ffffff"/>
                </a:solidFill>
                <a:latin typeface="맑은 고딕"/>
              </a:rPr>
              <a:t>HMI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49" name="object 80"/>
          <p:cNvGrpSpPr/>
          <p:nvPr/>
        </p:nvGrpSpPr>
        <p:grpSpPr>
          <a:xfrm>
            <a:off x="8525880" y="3179160"/>
            <a:ext cx="1410120" cy="421200"/>
            <a:chOff x="8525880" y="3179160"/>
            <a:chExt cx="1410120" cy="421200"/>
          </a:xfrm>
        </p:grpSpPr>
        <p:sp>
          <p:nvSpPr>
            <p:cNvPr id="750" name="object 81"/>
            <p:cNvSpPr/>
            <p:nvPr/>
          </p:nvSpPr>
          <p:spPr>
            <a:xfrm>
              <a:off x="8525880" y="3356640"/>
              <a:ext cx="25920" cy="243720"/>
            </a:xfrm>
            <a:custGeom>
              <a:avLst/>
              <a:gdLst>
                <a:gd name="textAreaLeft" fmla="*/ 0 w 25920"/>
                <a:gd name="textAreaRight" fmla="*/ 28440 w 25920"/>
                <a:gd name="textAreaTop" fmla="*/ 0 h 243720"/>
                <a:gd name="textAreaBottom" fmla="*/ 246240 h 243720"/>
              </a:gdLst>
              <a:ahLst/>
              <a:rect l="textAreaLeft" t="textAreaTop" r="textAreaRight" b="textAreaBottom"/>
              <a:pathLst>
                <a:path w="28575" h="246379">
                  <a:moveTo>
                    <a:pt x="28575" y="0"/>
                  </a:moveTo>
                  <a:lnTo>
                    <a:pt x="0" y="245872"/>
                  </a:lnTo>
                </a:path>
              </a:pathLst>
            </a:custGeom>
            <a:noFill/>
            <a:ln w="19812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51" name="object 82"/>
            <p:cNvSpPr/>
            <p:nvPr/>
          </p:nvSpPr>
          <p:spPr>
            <a:xfrm>
              <a:off x="9399960" y="3179160"/>
              <a:ext cx="536040" cy="191160"/>
            </a:xfrm>
            <a:custGeom>
              <a:avLst/>
              <a:gdLst>
                <a:gd name="textAreaLeft" fmla="*/ 0 w 536040"/>
                <a:gd name="textAreaRight" fmla="*/ 538560 w 536040"/>
                <a:gd name="textAreaTop" fmla="*/ 0 h 191160"/>
                <a:gd name="textAreaBottom" fmla="*/ 193680 h 191160"/>
              </a:gdLst>
              <a:ahLst/>
              <a:rect l="textAreaLeft" t="textAreaTop" r="textAreaRight" b="textAreaBottom"/>
              <a:pathLst>
                <a:path w="538479" h="193675">
                  <a:moveTo>
                    <a:pt x="470026" y="0"/>
                  </a:moveTo>
                  <a:lnTo>
                    <a:pt x="67945" y="0"/>
                  </a:lnTo>
                  <a:lnTo>
                    <a:pt x="41469" y="5330"/>
                  </a:lnTo>
                  <a:lnTo>
                    <a:pt x="19875" y="19875"/>
                  </a:lnTo>
                  <a:lnTo>
                    <a:pt x="5330" y="41469"/>
                  </a:lnTo>
                  <a:lnTo>
                    <a:pt x="0" y="67945"/>
                  </a:lnTo>
                  <a:lnTo>
                    <a:pt x="0" y="125602"/>
                  </a:lnTo>
                  <a:lnTo>
                    <a:pt x="5330" y="152078"/>
                  </a:lnTo>
                  <a:lnTo>
                    <a:pt x="19875" y="173672"/>
                  </a:lnTo>
                  <a:lnTo>
                    <a:pt x="41469" y="188217"/>
                  </a:lnTo>
                  <a:lnTo>
                    <a:pt x="67945" y="193548"/>
                  </a:lnTo>
                  <a:lnTo>
                    <a:pt x="470026" y="193548"/>
                  </a:lnTo>
                  <a:lnTo>
                    <a:pt x="496502" y="188217"/>
                  </a:lnTo>
                  <a:lnTo>
                    <a:pt x="518096" y="173672"/>
                  </a:lnTo>
                  <a:lnTo>
                    <a:pt x="532641" y="152078"/>
                  </a:lnTo>
                  <a:lnTo>
                    <a:pt x="537972" y="125602"/>
                  </a:lnTo>
                  <a:lnTo>
                    <a:pt x="537972" y="67945"/>
                  </a:lnTo>
                  <a:lnTo>
                    <a:pt x="532641" y="41469"/>
                  </a:lnTo>
                  <a:lnTo>
                    <a:pt x="518096" y="19875"/>
                  </a:lnTo>
                  <a:lnTo>
                    <a:pt x="496502" y="5330"/>
                  </a:lnTo>
                  <a:lnTo>
                    <a:pt x="470026" y="0"/>
                  </a:lnTo>
                  <a:close/>
                </a:path>
              </a:pathLst>
            </a:custGeom>
            <a:solidFill>
              <a:srgbClr val="9dc3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52" name="object 83"/>
            <p:cNvSpPr/>
            <p:nvPr/>
          </p:nvSpPr>
          <p:spPr>
            <a:xfrm>
              <a:off x="9399960" y="3179160"/>
              <a:ext cx="536040" cy="191160"/>
            </a:xfrm>
            <a:custGeom>
              <a:avLst/>
              <a:gdLst>
                <a:gd name="textAreaLeft" fmla="*/ 0 w 536040"/>
                <a:gd name="textAreaRight" fmla="*/ 538560 w 536040"/>
                <a:gd name="textAreaTop" fmla="*/ 0 h 191160"/>
                <a:gd name="textAreaBottom" fmla="*/ 193680 h 191160"/>
              </a:gdLst>
              <a:ahLst/>
              <a:rect l="textAreaLeft" t="textAreaTop" r="textAreaRight" b="textAreaBottom"/>
              <a:pathLst>
                <a:path w="538479" h="193675">
                  <a:moveTo>
                    <a:pt x="0" y="67945"/>
                  </a:moveTo>
                  <a:lnTo>
                    <a:pt x="5330" y="41469"/>
                  </a:lnTo>
                  <a:lnTo>
                    <a:pt x="19875" y="19875"/>
                  </a:lnTo>
                  <a:lnTo>
                    <a:pt x="41469" y="5330"/>
                  </a:lnTo>
                  <a:lnTo>
                    <a:pt x="67945" y="0"/>
                  </a:lnTo>
                  <a:lnTo>
                    <a:pt x="470026" y="0"/>
                  </a:lnTo>
                  <a:lnTo>
                    <a:pt x="496502" y="5330"/>
                  </a:lnTo>
                  <a:lnTo>
                    <a:pt x="518096" y="19875"/>
                  </a:lnTo>
                  <a:lnTo>
                    <a:pt x="532641" y="41469"/>
                  </a:lnTo>
                  <a:lnTo>
                    <a:pt x="537972" y="67945"/>
                  </a:lnTo>
                  <a:lnTo>
                    <a:pt x="537972" y="125602"/>
                  </a:lnTo>
                  <a:lnTo>
                    <a:pt x="532641" y="152078"/>
                  </a:lnTo>
                  <a:lnTo>
                    <a:pt x="518096" y="173672"/>
                  </a:lnTo>
                  <a:lnTo>
                    <a:pt x="496502" y="188217"/>
                  </a:lnTo>
                  <a:lnTo>
                    <a:pt x="470026" y="193548"/>
                  </a:lnTo>
                  <a:lnTo>
                    <a:pt x="67945" y="193548"/>
                  </a:lnTo>
                  <a:lnTo>
                    <a:pt x="41469" y="188217"/>
                  </a:lnTo>
                  <a:lnTo>
                    <a:pt x="19875" y="173672"/>
                  </a:lnTo>
                  <a:lnTo>
                    <a:pt x="5330" y="152078"/>
                  </a:lnTo>
                  <a:lnTo>
                    <a:pt x="0" y="125602"/>
                  </a:lnTo>
                  <a:lnTo>
                    <a:pt x="0" y="67945"/>
                  </a:lnTo>
                  <a:close/>
                </a:path>
              </a:pathLst>
            </a:custGeom>
            <a:noFill/>
            <a:ln w="12192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53" name="object 84"/>
          <p:cNvSpPr/>
          <p:nvPr/>
        </p:nvSpPr>
        <p:spPr>
          <a:xfrm>
            <a:off x="9348480" y="2961720"/>
            <a:ext cx="5551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156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485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맑은 고딕"/>
              </a:rPr>
              <a:t>PC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99000" defTabSz="914400">
              <a:lnSpc>
                <a:spcPct val="100000"/>
              </a:lnSpc>
              <a:spcBef>
                <a:spcPts val="235"/>
              </a:spcBef>
            </a:pPr>
            <a:r>
              <a:rPr b="0" lang="en-US" sz="700" spc="-12" strike="noStrike">
                <a:solidFill>
                  <a:srgbClr val="ffffff"/>
                </a:solidFill>
                <a:latin typeface="맑은 고딕"/>
              </a:rPr>
              <a:t>OPC</a:t>
            </a:r>
            <a:r>
              <a:rPr b="0" lang="en-US" sz="700" spc="-52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en-US" sz="700" spc="-7" strike="noStrike">
                <a:solidFill>
                  <a:srgbClr val="ffffff"/>
                </a:solidFill>
                <a:latin typeface="맑은 고딕"/>
              </a:rPr>
              <a:t>Driver</a:t>
            </a:r>
            <a:endParaRPr b="0" lang="en-US" sz="7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54" name="object 85"/>
          <p:cNvGrpSpPr/>
          <p:nvPr/>
        </p:nvGrpSpPr>
        <p:grpSpPr>
          <a:xfrm>
            <a:off x="8308800" y="3373200"/>
            <a:ext cx="2291040" cy="971280"/>
            <a:chOff x="8308800" y="3373200"/>
            <a:chExt cx="2291040" cy="971280"/>
          </a:xfrm>
        </p:grpSpPr>
        <p:sp>
          <p:nvSpPr>
            <p:cNvPr id="755" name="object 86"/>
            <p:cNvSpPr/>
            <p:nvPr/>
          </p:nvSpPr>
          <p:spPr>
            <a:xfrm>
              <a:off x="9668880" y="3373200"/>
              <a:ext cx="25560" cy="217800"/>
            </a:xfrm>
            <a:custGeom>
              <a:avLst/>
              <a:gdLst>
                <a:gd name="textAreaLeft" fmla="*/ 0 w 25560"/>
                <a:gd name="textAreaRight" fmla="*/ 28080 w 25560"/>
                <a:gd name="textAreaTop" fmla="*/ 0 h 217800"/>
                <a:gd name="textAreaBottom" fmla="*/ 220320 h 217800"/>
              </a:gdLst>
              <a:ahLst/>
              <a:rect l="textAreaLeft" t="textAreaTop" r="textAreaRight" b="textAreaBottom"/>
              <a:pathLst>
                <a:path w="27940" h="220345">
                  <a:moveTo>
                    <a:pt x="0" y="0"/>
                  </a:moveTo>
                  <a:lnTo>
                    <a:pt x="27812" y="220217"/>
                  </a:lnTo>
                </a:path>
              </a:pathLst>
            </a:custGeom>
            <a:noFill/>
            <a:ln w="19812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56" name="object 87"/>
            <p:cNvSpPr/>
            <p:nvPr/>
          </p:nvSpPr>
          <p:spPr>
            <a:xfrm>
              <a:off x="10037880" y="3801600"/>
              <a:ext cx="257040" cy="542880"/>
            </a:xfrm>
            <a:custGeom>
              <a:avLst/>
              <a:gdLst>
                <a:gd name="textAreaLeft" fmla="*/ 0 w 257040"/>
                <a:gd name="textAreaRight" fmla="*/ 259560 w 257040"/>
                <a:gd name="textAreaTop" fmla="*/ 0 h 542880"/>
                <a:gd name="textAreaBottom" fmla="*/ 545400 h 542880"/>
              </a:gdLst>
              <a:ahLst/>
              <a:rect l="textAreaLeft" t="textAreaTop" r="textAreaRight" b="textAreaBottom"/>
              <a:pathLst>
                <a:path w="259715" h="545464">
                  <a:moveTo>
                    <a:pt x="0" y="0"/>
                  </a:moveTo>
                  <a:lnTo>
                    <a:pt x="0" y="272668"/>
                  </a:lnTo>
                  <a:lnTo>
                    <a:pt x="259333" y="272668"/>
                  </a:lnTo>
                  <a:lnTo>
                    <a:pt x="259333" y="545337"/>
                  </a:lnTo>
                </a:path>
              </a:pathLst>
            </a:custGeom>
            <a:noFill/>
            <a:ln w="19812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57" name="object 88"/>
            <p:cNvSpPr/>
            <p:nvPr/>
          </p:nvSpPr>
          <p:spPr>
            <a:xfrm>
              <a:off x="9446400" y="3794040"/>
              <a:ext cx="6840" cy="547560"/>
            </a:xfrm>
            <a:custGeom>
              <a:avLst/>
              <a:gdLst>
                <a:gd name="textAreaLeft" fmla="*/ 0 w 6840"/>
                <a:gd name="textAreaRight" fmla="*/ 9360 w 6840"/>
                <a:gd name="textAreaTop" fmla="*/ 0 h 547560"/>
                <a:gd name="textAreaBottom" fmla="*/ 550080 h 547560"/>
              </a:gdLst>
              <a:ahLst/>
              <a:rect l="textAreaLeft" t="textAreaTop" r="textAreaRight" b="textAreaBottom"/>
              <a:pathLst>
                <a:path w="9525" h="549910">
                  <a:moveTo>
                    <a:pt x="9525" y="0"/>
                  </a:moveTo>
                  <a:lnTo>
                    <a:pt x="0" y="549782"/>
                  </a:lnTo>
                </a:path>
              </a:pathLst>
            </a:custGeom>
            <a:noFill/>
            <a:ln w="19812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58" name="object 89"/>
            <p:cNvSpPr/>
            <p:nvPr/>
          </p:nvSpPr>
          <p:spPr>
            <a:xfrm>
              <a:off x="8308800" y="3601080"/>
              <a:ext cx="2291040" cy="189720"/>
            </a:xfrm>
            <a:custGeom>
              <a:avLst/>
              <a:gdLst>
                <a:gd name="textAreaLeft" fmla="*/ 0 w 2291040"/>
                <a:gd name="textAreaRight" fmla="*/ 2293560 w 2291040"/>
                <a:gd name="textAreaTop" fmla="*/ 0 h 189720"/>
                <a:gd name="textAreaBottom" fmla="*/ 192240 h 189720"/>
              </a:gdLst>
              <a:ahLst/>
              <a:rect l="textAreaLeft" t="textAreaTop" r="textAreaRight" b="textAreaBottom"/>
              <a:pathLst>
                <a:path w="2293620" h="192404">
                  <a:moveTo>
                    <a:pt x="2218690" y="0"/>
                  </a:moveTo>
                  <a:lnTo>
                    <a:pt x="74929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30"/>
                  </a:lnTo>
                  <a:lnTo>
                    <a:pt x="0" y="117093"/>
                  </a:lnTo>
                  <a:lnTo>
                    <a:pt x="5885" y="146268"/>
                  </a:lnTo>
                  <a:lnTo>
                    <a:pt x="21939" y="170084"/>
                  </a:lnTo>
                  <a:lnTo>
                    <a:pt x="45755" y="186138"/>
                  </a:lnTo>
                  <a:lnTo>
                    <a:pt x="74929" y="192024"/>
                  </a:lnTo>
                  <a:lnTo>
                    <a:pt x="2218690" y="192024"/>
                  </a:lnTo>
                  <a:lnTo>
                    <a:pt x="2247864" y="186138"/>
                  </a:lnTo>
                  <a:lnTo>
                    <a:pt x="2271680" y="170084"/>
                  </a:lnTo>
                  <a:lnTo>
                    <a:pt x="2287734" y="146268"/>
                  </a:lnTo>
                  <a:lnTo>
                    <a:pt x="2293620" y="117093"/>
                  </a:lnTo>
                  <a:lnTo>
                    <a:pt x="2293620" y="74930"/>
                  </a:lnTo>
                  <a:lnTo>
                    <a:pt x="2287734" y="45755"/>
                  </a:lnTo>
                  <a:lnTo>
                    <a:pt x="2271680" y="21939"/>
                  </a:lnTo>
                  <a:lnTo>
                    <a:pt x="2247864" y="5885"/>
                  </a:lnTo>
                  <a:lnTo>
                    <a:pt x="2218690" y="0"/>
                  </a:lnTo>
                  <a:close/>
                </a:path>
              </a:pathLst>
            </a:custGeom>
            <a:solidFill>
              <a:srgbClr val="9dc3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59" name="object 90"/>
            <p:cNvSpPr/>
            <p:nvPr/>
          </p:nvSpPr>
          <p:spPr>
            <a:xfrm>
              <a:off x="8308800" y="3601080"/>
              <a:ext cx="2291040" cy="189720"/>
            </a:xfrm>
            <a:custGeom>
              <a:avLst/>
              <a:gdLst>
                <a:gd name="textAreaLeft" fmla="*/ 0 w 2291040"/>
                <a:gd name="textAreaRight" fmla="*/ 2293560 w 2291040"/>
                <a:gd name="textAreaTop" fmla="*/ 0 h 189720"/>
                <a:gd name="textAreaBottom" fmla="*/ 192240 h 189720"/>
              </a:gdLst>
              <a:ahLst/>
              <a:rect l="textAreaLeft" t="textAreaTop" r="textAreaRight" b="textAreaBottom"/>
              <a:pathLst>
                <a:path w="2293620" h="192404">
                  <a:moveTo>
                    <a:pt x="0" y="74930"/>
                  </a:moveTo>
                  <a:lnTo>
                    <a:pt x="5885" y="45755"/>
                  </a:lnTo>
                  <a:lnTo>
                    <a:pt x="21939" y="21939"/>
                  </a:lnTo>
                  <a:lnTo>
                    <a:pt x="45755" y="5885"/>
                  </a:lnTo>
                  <a:lnTo>
                    <a:pt x="74929" y="0"/>
                  </a:lnTo>
                  <a:lnTo>
                    <a:pt x="2218690" y="0"/>
                  </a:lnTo>
                  <a:lnTo>
                    <a:pt x="2247864" y="5885"/>
                  </a:lnTo>
                  <a:lnTo>
                    <a:pt x="2271680" y="21939"/>
                  </a:lnTo>
                  <a:lnTo>
                    <a:pt x="2287734" y="45755"/>
                  </a:lnTo>
                  <a:lnTo>
                    <a:pt x="2293620" y="74930"/>
                  </a:lnTo>
                  <a:lnTo>
                    <a:pt x="2293620" y="117093"/>
                  </a:lnTo>
                  <a:lnTo>
                    <a:pt x="2287734" y="146268"/>
                  </a:lnTo>
                  <a:lnTo>
                    <a:pt x="2271680" y="170084"/>
                  </a:lnTo>
                  <a:lnTo>
                    <a:pt x="2247864" y="186138"/>
                  </a:lnTo>
                  <a:lnTo>
                    <a:pt x="2218690" y="192024"/>
                  </a:lnTo>
                  <a:lnTo>
                    <a:pt x="74929" y="192024"/>
                  </a:lnTo>
                  <a:lnTo>
                    <a:pt x="45755" y="186138"/>
                  </a:lnTo>
                  <a:lnTo>
                    <a:pt x="21939" y="170084"/>
                  </a:lnTo>
                  <a:lnTo>
                    <a:pt x="5885" y="146268"/>
                  </a:lnTo>
                  <a:lnTo>
                    <a:pt x="0" y="117093"/>
                  </a:lnTo>
                  <a:lnTo>
                    <a:pt x="0" y="74930"/>
                  </a:lnTo>
                  <a:close/>
                </a:path>
              </a:pathLst>
            </a:custGeom>
            <a:noFill/>
            <a:ln w="12192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60" name="object 91"/>
          <p:cNvSpPr/>
          <p:nvPr/>
        </p:nvSpPr>
        <p:spPr>
          <a:xfrm>
            <a:off x="9083520" y="3598200"/>
            <a:ext cx="743040" cy="18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맑은 고딕"/>
              </a:rPr>
              <a:t>OPC</a:t>
            </a:r>
            <a:r>
              <a:rPr b="0" lang="en-US" sz="1100" spc="-86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ffffff"/>
                </a:solidFill>
                <a:latin typeface="맑은 고딕"/>
              </a:rPr>
              <a:t>Server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61" name="object 92"/>
          <p:cNvSpPr/>
          <p:nvPr/>
        </p:nvSpPr>
        <p:spPr>
          <a:xfrm>
            <a:off x="10890360" y="2993040"/>
            <a:ext cx="503640" cy="563400"/>
          </a:xfrm>
          <a:custGeom>
            <a:avLst/>
            <a:gdLst>
              <a:gd name="textAreaLeft" fmla="*/ 0 w 503640"/>
              <a:gd name="textAreaRight" fmla="*/ 506160 w 503640"/>
              <a:gd name="textAreaTop" fmla="*/ 0 h 563400"/>
              <a:gd name="textAreaBottom" fmla="*/ 565920 h 563400"/>
            </a:gdLst>
            <a:ahLst/>
            <a:rect l="textAreaLeft" t="textAreaTop" r="textAreaRight" b="textAreaBottom"/>
            <a:pathLst>
              <a:path w="506095" h="565785">
                <a:moveTo>
                  <a:pt x="404749" y="0"/>
                </a:moveTo>
                <a:lnTo>
                  <a:pt x="101219" y="0"/>
                </a:lnTo>
                <a:lnTo>
                  <a:pt x="61829" y="7957"/>
                </a:lnTo>
                <a:lnTo>
                  <a:pt x="29654" y="29654"/>
                </a:lnTo>
                <a:lnTo>
                  <a:pt x="7957" y="61829"/>
                </a:lnTo>
                <a:lnTo>
                  <a:pt x="0" y="101218"/>
                </a:lnTo>
                <a:lnTo>
                  <a:pt x="0" y="464185"/>
                </a:lnTo>
                <a:lnTo>
                  <a:pt x="7957" y="503574"/>
                </a:lnTo>
                <a:lnTo>
                  <a:pt x="29654" y="535749"/>
                </a:lnTo>
                <a:lnTo>
                  <a:pt x="61829" y="557446"/>
                </a:lnTo>
                <a:lnTo>
                  <a:pt x="101219" y="565403"/>
                </a:lnTo>
                <a:lnTo>
                  <a:pt x="404749" y="565403"/>
                </a:lnTo>
                <a:lnTo>
                  <a:pt x="444138" y="557446"/>
                </a:lnTo>
                <a:lnTo>
                  <a:pt x="476313" y="535749"/>
                </a:lnTo>
                <a:lnTo>
                  <a:pt x="498010" y="503574"/>
                </a:lnTo>
                <a:lnTo>
                  <a:pt x="505968" y="464185"/>
                </a:lnTo>
                <a:lnTo>
                  <a:pt x="505968" y="101218"/>
                </a:lnTo>
                <a:lnTo>
                  <a:pt x="498010" y="61829"/>
                </a:lnTo>
                <a:lnTo>
                  <a:pt x="476313" y="29654"/>
                </a:lnTo>
                <a:lnTo>
                  <a:pt x="444138" y="7957"/>
                </a:lnTo>
                <a:lnTo>
                  <a:pt x="404749" y="0"/>
                </a:lnTo>
                <a:close/>
              </a:path>
            </a:pathLst>
          </a:custGeom>
          <a:solidFill>
            <a:srgbClr val="9dc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62" name="object 93"/>
          <p:cNvSpPr/>
          <p:nvPr/>
        </p:nvSpPr>
        <p:spPr>
          <a:xfrm>
            <a:off x="11000520" y="3138840"/>
            <a:ext cx="28656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7520" indent="-35640" defTabSz="91440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</a:rPr>
              <a:t>HO</a:t>
            </a: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S</a:t>
            </a:r>
            <a:r>
              <a:rPr b="0" lang="en-US" sz="800" spc="-1" strike="noStrike">
                <a:solidFill>
                  <a:schemeClr val="dk1"/>
                </a:solidFill>
                <a:latin typeface="맑은 고딕"/>
              </a:rPr>
              <a:t>T  </a:t>
            </a:r>
            <a:r>
              <a:rPr b="0" lang="en-US" sz="800" spc="-7" strike="noStrike">
                <a:solidFill>
                  <a:schemeClr val="dk1"/>
                </a:solidFill>
                <a:latin typeface="맑은 고딕"/>
              </a:rPr>
              <a:t>(EIF)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63" name="object 94"/>
          <p:cNvGrpSpPr/>
          <p:nvPr/>
        </p:nvGrpSpPr>
        <p:grpSpPr>
          <a:xfrm>
            <a:off x="9017640" y="2561760"/>
            <a:ext cx="1871640" cy="714600"/>
            <a:chOff x="9017640" y="2561760"/>
            <a:chExt cx="1871640" cy="714600"/>
          </a:xfrm>
        </p:grpSpPr>
        <p:sp>
          <p:nvSpPr>
            <p:cNvPr id="764" name="object 95"/>
            <p:cNvSpPr/>
            <p:nvPr/>
          </p:nvSpPr>
          <p:spPr>
            <a:xfrm>
              <a:off x="10609200" y="3276000"/>
              <a:ext cx="280080" cy="360"/>
            </a:xfrm>
            <a:custGeom>
              <a:avLst/>
              <a:gdLst>
                <a:gd name="textAreaLeft" fmla="*/ 0 w 280080"/>
                <a:gd name="textAreaRight" fmla="*/ 282600 w 280080"/>
                <a:gd name="textAreaTop" fmla="*/ 0 h 360"/>
                <a:gd name="textAreaBottom" fmla="*/ 14400 h 360"/>
              </a:gdLst>
              <a:ahLst/>
              <a:rect l="textAreaLeft" t="textAreaTop" r="textAreaRight" b="textAreaBottom"/>
              <a:pathLst>
                <a:path w="282575" h="1904">
                  <a:moveTo>
                    <a:pt x="0" y="1904"/>
                  </a:moveTo>
                  <a:lnTo>
                    <a:pt x="282575" y="0"/>
                  </a:lnTo>
                </a:path>
              </a:pathLst>
            </a:custGeom>
            <a:noFill/>
            <a:ln w="19812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65" name="object 96"/>
            <p:cNvSpPr/>
            <p:nvPr/>
          </p:nvSpPr>
          <p:spPr>
            <a:xfrm>
              <a:off x="9017640" y="2561760"/>
              <a:ext cx="1541880" cy="275040"/>
            </a:xfrm>
            <a:custGeom>
              <a:avLst/>
              <a:gdLst>
                <a:gd name="textAreaLeft" fmla="*/ 0 w 1541880"/>
                <a:gd name="textAreaRight" fmla="*/ 1544400 w 1541880"/>
                <a:gd name="textAreaTop" fmla="*/ 0 h 275040"/>
                <a:gd name="textAreaBottom" fmla="*/ 277560 h 275040"/>
              </a:gdLst>
              <a:ahLst/>
              <a:rect l="textAreaLeft" t="textAreaTop" r="textAreaRight" b="textAreaBottom"/>
              <a:pathLst>
                <a:path w="1544320" h="277494">
                  <a:moveTo>
                    <a:pt x="1543811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1543811" y="277367"/>
                  </a:lnTo>
                  <a:lnTo>
                    <a:pt x="15438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66" name="object 97"/>
          <p:cNvSpPr/>
          <p:nvPr/>
        </p:nvSpPr>
        <p:spPr>
          <a:xfrm>
            <a:off x="9105120" y="2592720"/>
            <a:ext cx="136908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&lt;</a:t>
            </a:r>
            <a:r>
              <a:rPr b="1" lang="en-US" sz="1200" spc="-3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OPC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제어</a:t>
            </a:r>
            <a:r>
              <a:rPr b="0" lang="en-US" sz="1200" spc="-26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구조</a:t>
            </a:r>
            <a:r>
              <a:rPr b="0" lang="en-US" sz="1200" spc="-26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1" lang="en-US" sz="1200" spc="-1" strike="noStrike" u="sng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맑은 고딕"/>
              </a:rPr>
              <a:t>&gt;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67" name="object 98"/>
          <p:cNvSpPr/>
          <p:nvPr/>
        </p:nvSpPr>
        <p:spPr>
          <a:xfrm>
            <a:off x="7983720" y="1661040"/>
            <a:ext cx="2251800" cy="83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368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816"/>
              </a:spcBef>
            </a:pP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OPC</a:t>
            </a:r>
            <a:r>
              <a:rPr b="0" lang="en-US" sz="1200" spc="-35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제어</a:t>
            </a:r>
            <a:r>
              <a:rPr b="0" lang="en-US" sz="1200" spc="-21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구조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720"/>
              </a:spcBef>
            </a:pPr>
            <a:r>
              <a:rPr b="0" lang="en-US" sz="1200" spc="-1" strike="noStrike">
                <a:solidFill>
                  <a:srgbClr val="538235"/>
                </a:solidFill>
                <a:latin typeface="맑은 고딕"/>
              </a:rPr>
              <a:t>▶</a:t>
            </a:r>
            <a:r>
              <a:rPr b="0" lang="en-US" sz="1200" spc="-26" strike="noStrike">
                <a:solidFill>
                  <a:srgbClr val="538235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UbiGem-PaC</a:t>
            </a:r>
            <a:r>
              <a:rPr b="0" lang="en-US" sz="1200" spc="-32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171717"/>
                </a:solidFill>
                <a:latin typeface="맑은 고딕"/>
              </a:rPr>
              <a:t>추가</a:t>
            </a:r>
            <a:r>
              <a:rPr b="0" lang="en-US" sz="1200" spc="-26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171717"/>
                </a:solidFill>
                <a:latin typeface="맑은 고딕"/>
              </a:rPr>
              <a:t>설치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228600" defTabSz="914400">
              <a:lnSpc>
                <a:spcPct val="100000"/>
              </a:lnSpc>
              <a:spcBef>
                <a:spcPts val="720"/>
              </a:spcBef>
            </a:pP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-.</a:t>
            </a:r>
            <a:r>
              <a:rPr b="0" lang="en-US" sz="1200" spc="-21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기존</a:t>
            </a:r>
            <a:r>
              <a:rPr b="0" lang="en-US" sz="1200" spc="-21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171717"/>
                </a:solidFill>
                <a:latin typeface="맑은 고딕"/>
              </a:rPr>
              <a:t>OPC</a:t>
            </a:r>
            <a:r>
              <a:rPr b="0" lang="ko-KR" sz="1200" spc="-7" strike="noStrike">
                <a:solidFill>
                  <a:srgbClr val="171717"/>
                </a:solidFill>
                <a:latin typeface="맑은 고딕"/>
              </a:rPr>
              <a:t>용 </a:t>
            </a:r>
            <a:r>
              <a:rPr b="0" lang="en-US" sz="1200" spc="-12" strike="noStrike">
                <a:solidFill>
                  <a:srgbClr val="171717"/>
                </a:solidFill>
                <a:latin typeface="맑은 고딕"/>
              </a:rPr>
              <a:t>hardware</a:t>
            </a:r>
            <a:r>
              <a:rPr b="0" lang="en-US" sz="1200" spc="-1" strike="noStrike">
                <a:solidFill>
                  <a:srgbClr val="171717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171717"/>
                </a:solidFill>
                <a:latin typeface="맑은 고딕"/>
              </a:rPr>
              <a:t>사용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768" name="object 99" descr=""/>
          <p:cNvPicPr/>
          <p:nvPr/>
        </p:nvPicPr>
        <p:blipFill>
          <a:blip r:embed="rId2"/>
          <a:stretch/>
        </p:blipFill>
        <p:spPr>
          <a:xfrm>
            <a:off x="7717320" y="1778400"/>
            <a:ext cx="106560" cy="112320"/>
          </a:xfrm>
          <a:prstGeom prst="rect">
            <a:avLst/>
          </a:prstGeom>
          <a:ln w="0">
            <a:noFill/>
          </a:ln>
        </p:spPr>
      </p:pic>
      <p:sp>
        <p:nvSpPr>
          <p:cNvPr id="769" name="TextBox 776"/>
          <p:cNvSpPr/>
          <p:nvPr/>
        </p:nvSpPr>
        <p:spPr>
          <a:xfrm>
            <a:off x="11520000" y="6552360"/>
            <a:ext cx="71784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14/19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306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4.3 Solutions</a:t>
            </a:r>
            <a:r>
              <a:rPr b="1" lang="en-US" sz="2000" spc="-111" strike="noStrike">
                <a:solidFill>
                  <a:schemeClr val="lt1"/>
                </a:solidFill>
                <a:latin typeface="맑은 고딕"/>
              </a:rPr>
              <a:t> </a:t>
            </a: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R&amp;D - RPA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771" name="object 3"/>
          <p:cNvSpPr/>
          <p:nvPr/>
        </p:nvSpPr>
        <p:spPr>
          <a:xfrm>
            <a:off x="371880" y="716400"/>
            <a:ext cx="43200" cy="511200"/>
          </a:xfrm>
          <a:custGeom>
            <a:avLst/>
            <a:gdLst>
              <a:gd name="textAreaLeft" fmla="*/ 0 w 43200"/>
              <a:gd name="textAreaRight" fmla="*/ 45720 w 43200"/>
              <a:gd name="textAreaTop" fmla="*/ 0 h 511200"/>
              <a:gd name="textAreaBottom" fmla="*/ 513720 h 511200"/>
            </a:gdLst>
            <a:ahLst/>
            <a:rect l="textAreaLeft" t="textAreaTop" r="textAreaRight" b="textAreaBottom"/>
            <a:pathLst>
              <a:path w="45720" h="513715">
                <a:moveTo>
                  <a:pt x="45720" y="0"/>
                </a:moveTo>
                <a:lnTo>
                  <a:pt x="0" y="0"/>
                </a:lnTo>
                <a:lnTo>
                  <a:pt x="0" y="513588"/>
                </a:lnTo>
                <a:lnTo>
                  <a:pt x="45720" y="513588"/>
                </a:lnTo>
                <a:lnTo>
                  <a:pt x="4572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2" name="object 4"/>
          <p:cNvSpPr/>
          <p:nvPr/>
        </p:nvSpPr>
        <p:spPr>
          <a:xfrm>
            <a:off x="496080" y="650880"/>
            <a:ext cx="6920280" cy="5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2400" spc="-55" strike="noStrike">
                <a:solidFill>
                  <a:srgbClr val="006fc0"/>
                </a:solidFill>
                <a:latin typeface="맑은 고딕"/>
              </a:rPr>
              <a:t>RPA</a:t>
            </a:r>
            <a:r>
              <a:rPr b="1" lang="en-US" sz="2400" spc="-26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12" strike="noStrike">
                <a:solidFill>
                  <a:srgbClr val="585858"/>
                </a:solidFill>
                <a:latin typeface="맑은 고딕"/>
              </a:rPr>
              <a:t>Robotic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Process Automation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26"/>
              </a:spcBef>
            </a:pP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비즈니스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과정 중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사람이 컴퓨터로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하는 반복적인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업무를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로봇 소프트웨어를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통해 자동화하는</a:t>
            </a:r>
            <a:r>
              <a:rPr b="0" lang="en-US" sz="120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솔루션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773" name="object 5" descr=""/>
          <p:cNvPicPr/>
          <p:nvPr/>
        </p:nvPicPr>
        <p:blipFill>
          <a:blip r:embed="rId1"/>
          <a:stretch/>
        </p:blipFill>
        <p:spPr>
          <a:xfrm>
            <a:off x="10392120" y="657000"/>
            <a:ext cx="1452960" cy="793080"/>
          </a:xfrm>
          <a:prstGeom prst="rect">
            <a:avLst/>
          </a:prstGeom>
          <a:ln w="0">
            <a:noFill/>
          </a:ln>
        </p:spPr>
      </p:pic>
      <p:grpSp>
        <p:nvGrpSpPr>
          <p:cNvPr id="774" name="object 6"/>
          <p:cNvGrpSpPr/>
          <p:nvPr/>
        </p:nvGrpSpPr>
        <p:grpSpPr>
          <a:xfrm>
            <a:off x="6649200" y="1710000"/>
            <a:ext cx="1094760" cy="759600"/>
            <a:chOff x="6649200" y="1710000"/>
            <a:chExt cx="1094760" cy="759600"/>
          </a:xfrm>
        </p:grpSpPr>
        <p:sp>
          <p:nvSpPr>
            <p:cNvPr id="775" name="object 7"/>
            <p:cNvSpPr/>
            <p:nvPr/>
          </p:nvSpPr>
          <p:spPr>
            <a:xfrm>
              <a:off x="6649200" y="1710000"/>
              <a:ext cx="1094760" cy="759600"/>
            </a:xfrm>
            <a:custGeom>
              <a:avLst/>
              <a:gdLst>
                <a:gd name="textAreaLeft" fmla="*/ 0 w 1094760"/>
                <a:gd name="textAreaRight" fmla="*/ 1097280 w 1094760"/>
                <a:gd name="textAreaTop" fmla="*/ 0 h 759600"/>
                <a:gd name="textAreaBottom" fmla="*/ 762120 h 759600"/>
              </a:gdLst>
              <a:ahLst/>
              <a:rect l="textAreaLeft" t="textAreaTop" r="textAreaRight" b="textAreaBottom"/>
              <a:pathLst>
                <a:path w="1097279" h="762000">
                  <a:moveTo>
                    <a:pt x="970280" y="0"/>
                  </a:moveTo>
                  <a:lnTo>
                    <a:pt x="127000" y="0"/>
                  </a:lnTo>
                  <a:lnTo>
                    <a:pt x="77581" y="9985"/>
                  </a:lnTo>
                  <a:lnTo>
                    <a:pt x="37210" y="37211"/>
                  </a:lnTo>
                  <a:lnTo>
                    <a:pt x="9985" y="77581"/>
                  </a:lnTo>
                  <a:lnTo>
                    <a:pt x="0" y="127000"/>
                  </a:lnTo>
                  <a:lnTo>
                    <a:pt x="0" y="635000"/>
                  </a:lnTo>
                  <a:lnTo>
                    <a:pt x="9985" y="684418"/>
                  </a:lnTo>
                  <a:lnTo>
                    <a:pt x="37210" y="724788"/>
                  </a:lnTo>
                  <a:lnTo>
                    <a:pt x="77581" y="752014"/>
                  </a:lnTo>
                  <a:lnTo>
                    <a:pt x="127000" y="762000"/>
                  </a:lnTo>
                  <a:lnTo>
                    <a:pt x="970280" y="762000"/>
                  </a:lnTo>
                  <a:lnTo>
                    <a:pt x="1019698" y="752014"/>
                  </a:lnTo>
                  <a:lnTo>
                    <a:pt x="1060069" y="724788"/>
                  </a:lnTo>
                  <a:lnTo>
                    <a:pt x="1087294" y="684418"/>
                  </a:lnTo>
                  <a:lnTo>
                    <a:pt x="1097280" y="635000"/>
                  </a:lnTo>
                  <a:lnTo>
                    <a:pt x="1097280" y="127000"/>
                  </a:lnTo>
                  <a:lnTo>
                    <a:pt x="1087294" y="77581"/>
                  </a:lnTo>
                  <a:lnTo>
                    <a:pt x="1060069" y="37211"/>
                  </a:lnTo>
                  <a:lnTo>
                    <a:pt x="1019698" y="9985"/>
                  </a:lnTo>
                  <a:lnTo>
                    <a:pt x="970280" y="0"/>
                  </a:lnTo>
                  <a:close/>
                </a:path>
              </a:pathLst>
            </a:custGeom>
            <a:solidFill>
              <a:srgbClr val="fff1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76" name="object 8"/>
            <p:cNvSpPr/>
            <p:nvPr/>
          </p:nvSpPr>
          <p:spPr>
            <a:xfrm>
              <a:off x="6649200" y="1710000"/>
              <a:ext cx="1094760" cy="759600"/>
            </a:xfrm>
            <a:custGeom>
              <a:avLst/>
              <a:gdLst>
                <a:gd name="textAreaLeft" fmla="*/ 0 w 1094760"/>
                <a:gd name="textAreaRight" fmla="*/ 1097280 w 1094760"/>
                <a:gd name="textAreaTop" fmla="*/ 0 h 759600"/>
                <a:gd name="textAreaBottom" fmla="*/ 762120 h 759600"/>
              </a:gdLst>
              <a:ahLst/>
              <a:rect l="textAreaLeft" t="textAreaTop" r="textAreaRight" b="textAreaBottom"/>
              <a:pathLst>
                <a:path w="1097279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0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970280" y="0"/>
                  </a:lnTo>
                  <a:lnTo>
                    <a:pt x="1019698" y="9985"/>
                  </a:lnTo>
                  <a:lnTo>
                    <a:pt x="1060069" y="37211"/>
                  </a:lnTo>
                  <a:lnTo>
                    <a:pt x="1087294" y="77581"/>
                  </a:lnTo>
                  <a:lnTo>
                    <a:pt x="1097280" y="127000"/>
                  </a:lnTo>
                  <a:lnTo>
                    <a:pt x="1097280" y="635000"/>
                  </a:lnTo>
                  <a:lnTo>
                    <a:pt x="1087294" y="684418"/>
                  </a:lnTo>
                  <a:lnTo>
                    <a:pt x="1060069" y="724788"/>
                  </a:lnTo>
                  <a:lnTo>
                    <a:pt x="1019698" y="752014"/>
                  </a:lnTo>
                  <a:lnTo>
                    <a:pt x="970280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0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noFill/>
            <a:ln w="12192">
              <a:solidFill>
                <a:srgbClr val="ffe6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77" name="object 9"/>
          <p:cNvSpPr/>
          <p:nvPr/>
        </p:nvSpPr>
        <p:spPr>
          <a:xfrm>
            <a:off x="6765120" y="1745640"/>
            <a:ext cx="864360" cy="60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64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680"/>
              </a:spcBef>
            </a:pPr>
            <a:r>
              <a:rPr b="0" lang="ko-KR" sz="1100" spc="-1" strike="noStrike">
                <a:solidFill>
                  <a:srgbClr val="7e7e7e"/>
                </a:solidFill>
                <a:latin typeface="맑은 고딕"/>
              </a:rPr>
              <a:t>단순반복업무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27360" defTabSz="914400">
              <a:lnSpc>
                <a:spcPct val="100000"/>
              </a:lnSpc>
              <a:spcBef>
                <a:spcPts val="831"/>
              </a:spcBef>
            </a:pPr>
            <a:r>
              <a:rPr b="1" lang="ko-KR" sz="1600" spc="-7" strike="noStrike">
                <a:solidFill>
                  <a:srgbClr val="c00000"/>
                </a:solidFill>
                <a:latin typeface="맑은 고딕"/>
              </a:rPr>
              <a:t>시간절감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78" name="object 10"/>
          <p:cNvGrpSpPr/>
          <p:nvPr/>
        </p:nvGrpSpPr>
        <p:grpSpPr>
          <a:xfrm>
            <a:off x="8005680" y="1710000"/>
            <a:ext cx="1096560" cy="759600"/>
            <a:chOff x="8005680" y="1710000"/>
            <a:chExt cx="1096560" cy="759600"/>
          </a:xfrm>
        </p:grpSpPr>
        <p:sp>
          <p:nvSpPr>
            <p:cNvPr id="779" name="object 11"/>
            <p:cNvSpPr/>
            <p:nvPr/>
          </p:nvSpPr>
          <p:spPr>
            <a:xfrm>
              <a:off x="8005680" y="1710000"/>
              <a:ext cx="1096560" cy="759600"/>
            </a:xfrm>
            <a:custGeom>
              <a:avLst/>
              <a:gdLst>
                <a:gd name="textAreaLeft" fmla="*/ 0 w 1096560"/>
                <a:gd name="textAreaRight" fmla="*/ 1099080 w 1096560"/>
                <a:gd name="textAreaTop" fmla="*/ 0 h 759600"/>
                <a:gd name="textAreaBottom" fmla="*/ 762120 h 759600"/>
              </a:gdLst>
              <a:ahLst/>
              <a:rect l="textAreaLeft" t="textAreaTop" r="textAreaRight" b="textAreaBottom"/>
              <a:pathLst>
                <a:path w="1099184" h="762000">
                  <a:moveTo>
                    <a:pt x="971803" y="0"/>
                  </a:moveTo>
                  <a:lnTo>
                    <a:pt x="127000" y="0"/>
                  </a:lnTo>
                  <a:lnTo>
                    <a:pt x="77581" y="9985"/>
                  </a:lnTo>
                  <a:lnTo>
                    <a:pt x="37210" y="37211"/>
                  </a:lnTo>
                  <a:lnTo>
                    <a:pt x="9985" y="77581"/>
                  </a:lnTo>
                  <a:lnTo>
                    <a:pt x="0" y="127000"/>
                  </a:lnTo>
                  <a:lnTo>
                    <a:pt x="0" y="635000"/>
                  </a:lnTo>
                  <a:lnTo>
                    <a:pt x="9985" y="684418"/>
                  </a:lnTo>
                  <a:lnTo>
                    <a:pt x="37210" y="724788"/>
                  </a:lnTo>
                  <a:lnTo>
                    <a:pt x="77581" y="752014"/>
                  </a:lnTo>
                  <a:lnTo>
                    <a:pt x="127000" y="762000"/>
                  </a:lnTo>
                  <a:lnTo>
                    <a:pt x="971803" y="762000"/>
                  </a:lnTo>
                  <a:lnTo>
                    <a:pt x="1021222" y="752014"/>
                  </a:lnTo>
                  <a:lnTo>
                    <a:pt x="1061593" y="724788"/>
                  </a:lnTo>
                  <a:lnTo>
                    <a:pt x="1088818" y="684418"/>
                  </a:lnTo>
                  <a:lnTo>
                    <a:pt x="1098803" y="635000"/>
                  </a:lnTo>
                  <a:lnTo>
                    <a:pt x="1098803" y="127000"/>
                  </a:lnTo>
                  <a:lnTo>
                    <a:pt x="1088818" y="77581"/>
                  </a:lnTo>
                  <a:lnTo>
                    <a:pt x="1061593" y="37211"/>
                  </a:lnTo>
                  <a:lnTo>
                    <a:pt x="1021222" y="9985"/>
                  </a:lnTo>
                  <a:lnTo>
                    <a:pt x="971803" y="0"/>
                  </a:lnTo>
                  <a:close/>
                </a:path>
              </a:pathLst>
            </a:custGeom>
            <a:solidFill>
              <a:srgbClr val="fff1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0" name="object 12"/>
            <p:cNvSpPr/>
            <p:nvPr/>
          </p:nvSpPr>
          <p:spPr>
            <a:xfrm>
              <a:off x="8005680" y="1710000"/>
              <a:ext cx="1096560" cy="759600"/>
            </a:xfrm>
            <a:custGeom>
              <a:avLst/>
              <a:gdLst>
                <a:gd name="textAreaLeft" fmla="*/ 0 w 1096560"/>
                <a:gd name="textAreaRight" fmla="*/ 1099080 w 1096560"/>
                <a:gd name="textAreaTop" fmla="*/ 0 h 759600"/>
                <a:gd name="textAreaBottom" fmla="*/ 762120 h 759600"/>
              </a:gdLst>
              <a:ahLst/>
              <a:rect l="textAreaLeft" t="textAreaTop" r="textAreaRight" b="textAreaBottom"/>
              <a:pathLst>
                <a:path w="1099184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0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971803" y="0"/>
                  </a:lnTo>
                  <a:lnTo>
                    <a:pt x="1021222" y="9985"/>
                  </a:lnTo>
                  <a:lnTo>
                    <a:pt x="1061593" y="37211"/>
                  </a:lnTo>
                  <a:lnTo>
                    <a:pt x="1088818" y="77581"/>
                  </a:lnTo>
                  <a:lnTo>
                    <a:pt x="1098803" y="127000"/>
                  </a:lnTo>
                  <a:lnTo>
                    <a:pt x="1098803" y="635000"/>
                  </a:lnTo>
                  <a:lnTo>
                    <a:pt x="1088818" y="684418"/>
                  </a:lnTo>
                  <a:lnTo>
                    <a:pt x="1061593" y="724788"/>
                  </a:lnTo>
                  <a:lnTo>
                    <a:pt x="1021222" y="752014"/>
                  </a:lnTo>
                  <a:lnTo>
                    <a:pt x="971803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0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noFill/>
            <a:ln w="12192">
              <a:solidFill>
                <a:srgbClr val="ffe6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81" name="object 13"/>
          <p:cNvSpPr/>
          <p:nvPr/>
        </p:nvSpPr>
        <p:spPr>
          <a:xfrm>
            <a:off x="8193240" y="1745640"/>
            <a:ext cx="723960" cy="60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6400" bIns="0" anchor="t">
            <a:spAutoFit/>
          </a:bodyPr>
          <a:p>
            <a:pPr algn="ctr" defTabSz="914400">
              <a:lnSpc>
                <a:spcPct val="100000"/>
              </a:lnSpc>
              <a:spcBef>
                <a:spcPts val="680"/>
              </a:spcBef>
            </a:pPr>
            <a:r>
              <a:rPr b="0" lang="ko-KR" sz="1100" spc="-1" strike="noStrike">
                <a:solidFill>
                  <a:srgbClr val="7e7e7e"/>
                </a:solidFill>
                <a:latin typeface="맑은 고딕"/>
              </a:rPr>
              <a:t>업무만족도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algn="ctr" defTabSz="914400">
              <a:lnSpc>
                <a:spcPct val="100000"/>
              </a:lnSpc>
              <a:spcBef>
                <a:spcPts val="831"/>
              </a:spcBef>
            </a:pPr>
            <a:r>
              <a:rPr b="1" lang="ko-KR" sz="1600" spc="-7" strike="noStrike">
                <a:solidFill>
                  <a:srgbClr val="c00000"/>
                </a:solidFill>
                <a:latin typeface="맑은 고딕"/>
              </a:rPr>
              <a:t>향상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82" name="object 14"/>
          <p:cNvGrpSpPr/>
          <p:nvPr/>
        </p:nvGrpSpPr>
        <p:grpSpPr>
          <a:xfrm>
            <a:off x="9363600" y="1710000"/>
            <a:ext cx="1096560" cy="759600"/>
            <a:chOff x="9363600" y="1710000"/>
            <a:chExt cx="1096560" cy="759600"/>
          </a:xfrm>
        </p:grpSpPr>
        <p:sp>
          <p:nvSpPr>
            <p:cNvPr id="783" name="object 15"/>
            <p:cNvSpPr/>
            <p:nvPr/>
          </p:nvSpPr>
          <p:spPr>
            <a:xfrm>
              <a:off x="9363600" y="1710000"/>
              <a:ext cx="1096560" cy="759600"/>
            </a:xfrm>
            <a:custGeom>
              <a:avLst/>
              <a:gdLst>
                <a:gd name="textAreaLeft" fmla="*/ 0 w 1096560"/>
                <a:gd name="textAreaRight" fmla="*/ 1099080 w 1096560"/>
                <a:gd name="textAreaTop" fmla="*/ 0 h 759600"/>
                <a:gd name="textAreaBottom" fmla="*/ 762120 h 759600"/>
              </a:gdLst>
              <a:ahLst/>
              <a:rect l="textAreaLeft" t="textAreaTop" r="textAreaRight" b="textAreaBottom"/>
              <a:pathLst>
                <a:path w="1099184" h="762000">
                  <a:moveTo>
                    <a:pt x="971803" y="0"/>
                  </a:moveTo>
                  <a:lnTo>
                    <a:pt x="127000" y="0"/>
                  </a:lnTo>
                  <a:lnTo>
                    <a:pt x="77581" y="9985"/>
                  </a:lnTo>
                  <a:lnTo>
                    <a:pt x="37210" y="37211"/>
                  </a:lnTo>
                  <a:lnTo>
                    <a:pt x="9985" y="77581"/>
                  </a:lnTo>
                  <a:lnTo>
                    <a:pt x="0" y="127000"/>
                  </a:lnTo>
                  <a:lnTo>
                    <a:pt x="0" y="635000"/>
                  </a:lnTo>
                  <a:lnTo>
                    <a:pt x="9985" y="684418"/>
                  </a:lnTo>
                  <a:lnTo>
                    <a:pt x="37210" y="724788"/>
                  </a:lnTo>
                  <a:lnTo>
                    <a:pt x="77581" y="752014"/>
                  </a:lnTo>
                  <a:lnTo>
                    <a:pt x="127000" y="762000"/>
                  </a:lnTo>
                  <a:lnTo>
                    <a:pt x="971803" y="762000"/>
                  </a:lnTo>
                  <a:lnTo>
                    <a:pt x="1021222" y="752014"/>
                  </a:lnTo>
                  <a:lnTo>
                    <a:pt x="1061593" y="724788"/>
                  </a:lnTo>
                  <a:lnTo>
                    <a:pt x="1088818" y="684418"/>
                  </a:lnTo>
                  <a:lnTo>
                    <a:pt x="1098803" y="635000"/>
                  </a:lnTo>
                  <a:lnTo>
                    <a:pt x="1098803" y="127000"/>
                  </a:lnTo>
                  <a:lnTo>
                    <a:pt x="1088818" y="77581"/>
                  </a:lnTo>
                  <a:lnTo>
                    <a:pt x="1061593" y="37211"/>
                  </a:lnTo>
                  <a:lnTo>
                    <a:pt x="1021222" y="9985"/>
                  </a:lnTo>
                  <a:lnTo>
                    <a:pt x="971803" y="0"/>
                  </a:lnTo>
                  <a:close/>
                </a:path>
              </a:pathLst>
            </a:custGeom>
            <a:solidFill>
              <a:srgbClr val="fff1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4" name="object 16"/>
            <p:cNvSpPr/>
            <p:nvPr/>
          </p:nvSpPr>
          <p:spPr>
            <a:xfrm>
              <a:off x="9363600" y="1710000"/>
              <a:ext cx="1096560" cy="759600"/>
            </a:xfrm>
            <a:custGeom>
              <a:avLst/>
              <a:gdLst>
                <a:gd name="textAreaLeft" fmla="*/ 0 w 1096560"/>
                <a:gd name="textAreaRight" fmla="*/ 1099080 w 1096560"/>
                <a:gd name="textAreaTop" fmla="*/ 0 h 759600"/>
                <a:gd name="textAreaBottom" fmla="*/ 762120 h 759600"/>
              </a:gdLst>
              <a:ahLst/>
              <a:rect l="textAreaLeft" t="textAreaTop" r="textAreaRight" b="textAreaBottom"/>
              <a:pathLst>
                <a:path w="1099184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0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971803" y="0"/>
                  </a:lnTo>
                  <a:lnTo>
                    <a:pt x="1021222" y="9985"/>
                  </a:lnTo>
                  <a:lnTo>
                    <a:pt x="1061593" y="37211"/>
                  </a:lnTo>
                  <a:lnTo>
                    <a:pt x="1088818" y="77581"/>
                  </a:lnTo>
                  <a:lnTo>
                    <a:pt x="1098803" y="127000"/>
                  </a:lnTo>
                  <a:lnTo>
                    <a:pt x="1098803" y="635000"/>
                  </a:lnTo>
                  <a:lnTo>
                    <a:pt x="1088818" y="684418"/>
                  </a:lnTo>
                  <a:lnTo>
                    <a:pt x="1061593" y="724788"/>
                  </a:lnTo>
                  <a:lnTo>
                    <a:pt x="1021222" y="752014"/>
                  </a:lnTo>
                  <a:lnTo>
                    <a:pt x="971803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0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noFill/>
            <a:ln w="12192">
              <a:solidFill>
                <a:srgbClr val="ffe6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85" name="object 17"/>
          <p:cNvSpPr/>
          <p:nvPr/>
        </p:nvSpPr>
        <p:spPr>
          <a:xfrm>
            <a:off x="9551160" y="1745640"/>
            <a:ext cx="723960" cy="60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6400" bIns="0" anchor="t">
            <a:spAutoFit/>
          </a:bodyPr>
          <a:p>
            <a:pPr algn="ctr" defTabSz="914400">
              <a:lnSpc>
                <a:spcPct val="100000"/>
              </a:lnSpc>
              <a:spcBef>
                <a:spcPts val="680"/>
              </a:spcBef>
            </a:pPr>
            <a:r>
              <a:rPr b="0" lang="ko-KR" sz="1100" spc="-1" strike="noStrike">
                <a:solidFill>
                  <a:srgbClr val="7e7e7e"/>
                </a:solidFill>
                <a:latin typeface="맑은 고딕"/>
              </a:rPr>
              <a:t>업무유연성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algn="ctr" defTabSz="914400">
              <a:lnSpc>
                <a:spcPct val="100000"/>
              </a:lnSpc>
              <a:spcBef>
                <a:spcPts val="831"/>
              </a:spcBef>
            </a:pPr>
            <a:r>
              <a:rPr b="1" lang="ko-KR" sz="1600" spc="-7" strike="noStrike">
                <a:solidFill>
                  <a:srgbClr val="c00000"/>
                </a:solidFill>
                <a:latin typeface="맑은 고딕"/>
              </a:rPr>
              <a:t>확보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86" name="object 18"/>
          <p:cNvGrpSpPr/>
          <p:nvPr/>
        </p:nvGrpSpPr>
        <p:grpSpPr>
          <a:xfrm>
            <a:off x="10721160" y="1710000"/>
            <a:ext cx="1096560" cy="759600"/>
            <a:chOff x="10721160" y="1710000"/>
            <a:chExt cx="1096560" cy="759600"/>
          </a:xfrm>
        </p:grpSpPr>
        <p:sp>
          <p:nvSpPr>
            <p:cNvPr id="787" name="object 19"/>
            <p:cNvSpPr/>
            <p:nvPr/>
          </p:nvSpPr>
          <p:spPr>
            <a:xfrm>
              <a:off x="10721160" y="1710000"/>
              <a:ext cx="1096560" cy="759600"/>
            </a:xfrm>
            <a:custGeom>
              <a:avLst/>
              <a:gdLst>
                <a:gd name="textAreaLeft" fmla="*/ 0 w 1096560"/>
                <a:gd name="textAreaRight" fmla="*/ 1099080 w 1096560"/>
                <a:gd name="textAreaTop" fmla="*/ 0 h 759600"/>
                <a:gd name="textAreaBottom" fmla="*/ 762120 h 759600"/>
              </a:gdLst>
              <a:ahLst/>
              <a:rect l="textAreaLeft" t="textAreaTop" r="textAreaRight" b="textAreaBottom"/>
              <a:pathLst>
                <a:path w="1099184" h="762000">
                  <a:moveTo>
                    <a:pt x="971803" y="0"/>
                  </a:moveTo>
                  <a:lnTo>
                    <a:pt x="127000" y="0"/>
                  </a:lnTo>
                  <a:lnTo>
                    <a:pt x="77581" y="9985"/>
                  </a:lnTo>
                  <a:lnTo>
                    <a:pt x="37210" y="37211"/>
                  </a:lnTo>
                  <a:lnTo>
                    <a:pt x="9985" y="77581"/>
                  </a:lnTo>
                  <a:lnTo>
                    <a:pt x="0" y="127000"/>
                  </a:lnTo>
                  <a:lnTo>
                    <a:pt x="0" y="635000"/>
                  </a:lnTo>
                  <a:lnTo>
                    <a:pt x="9985" y="684418"/>
                  </a:lnTo>
                  <a:lnTo>
                    <a:pt x="37210" y="724788"/>
                  </a:lnTo>
                  <a:lnTo>
                    <a:pt x="77581" y="752014"/>
                  </a:lnTo>
                  <a:lnTo>
                    <a:pt x="127000" y="762000"/>
                  </a:lnTo>
                  <a:lnTo>
                    <a:pt x="971803" y="762000"/>
                  </a:lnTo>
                  <a:lnTo>
                    <a:pt x="1021222" y="752014"/>
                  </a:lnTo>
                  <a:lnTo>
                    <a:pt x="1061593" y="724788"/>
                  </a:lnTo>
                  <a:lnTo>
                    <a:pt x="1088818" y="684418"/>
                  </a:lnTo>
                  <a:lnTo>
                    <a:pt x="1098803" y="635000"/>
                  </a:lnTo>
                  <a:lnTo>
                    <a:pt x="1098803" y="127000"/>
                  </a:lnTo>
                  <a:lnTo>
                    <a:pt x="1088818" y="77581"/>
                  </a:lnTo>
                  <a:lnTo>
                    <a:pt x="1061593" y="37211"/>
                  </a:lnTo>
                  <a:lnTo>
                    <a:pt x="1021222" y="9985"/>
                  </a:lnTo>
                  <a:lnTo>
                    <a:pt x="971803" y="0"/>
                  </a:lnTo>
                  <a:close/>
                </a:path>
              </a:pathLst>
            </a:custGeom>
            <a:solidFill>
              <a:srgbClr val="fff1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8" name="object 20"/>
            <p:cNvSpPr/>
            <p:nvPr/>
          </p:nvSpPr>
          <p:spPr>
            <a:xfrm>
              <a:off x="10721160" y="1710000"/>
              <a:ext cx="1096560" cy="759600"/>
            </a:xfrm>
            <a:custGeom>
              <a:avLst/>
              <a:gdLst>
                <a:gd name="textAreaLeft" fmla="*/ 0 w 1096560"/>
                <a:gd name="textAreaRight" fmla="*/ 1099080 w 1096560"/>
                <a:gd name="textAreaTop" fmla="*/ 0 h 759600"/>
                <a:gd name="textAreaBottom" fmla="*/ 762120 h 759600"/>
              </a:gdLst>
              <a:ahLst/>
              <a:rect l="textAreaLeft" t="textAreaTop" r="textAreaRight" b="textAreaBottom"/>
              <a:pathLst>
                <a:path w="1099184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0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971803" y="0"/>
                  </a:lnTo>
                  <a:lnTo>
                    <a:pt x="1021222" y="9985"/>
                  </a:lnTo>
                  <a:lnTo>
                    <a:pt x="1061593" y="37211"/>
                  </a:lnTo>
                  <a:lnTo>
                    <a:pt x="1088818" y="77581"/>
                  </a:lnTo>
                  <a:lnTo>
                    <a:pt x="1098803" y="127000"/>
                  </a:lnTo>
                  <a:lnTo>
                    <a:pt x="1098803" y="635000"/>
                  </a:lnTo>
                  <a:lnTo>
                    <a:pt x="1088818" y="684418"/>
                  </a:lnTo>
                  <a:lnTo>
                    <a:pt x="1061593" y="724788"/>
                  </a:lnTo>
                  <a:lnTo>
                    <a:pt x="1021222" y="752014"/>
                  </a:lnTo>
                  <a:lnTo>
                    <a:pt x="971803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0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noFill/>
            <a:ln w="12192">
              <a:solidFill>
                <a:srgbClr val="ffe6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89" name="object 21"/>
          <p:cNvSpPr/>
          <p:nvPr/>
        </p:nvSpPr>
        <p:spPr>
          <a:xfrm>
            <a:off x="11049840" y="1745640"/>
            <a:ext cx="443880" cy="60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64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680"/>
              </a:spcBef>
            </a:pPr>
            <a:r>
              <a:rPr b="0" lang="ko-KR" sz="1100" spc="-1" strike="noStrike">
                <a:solidFill>
                  <a:srgbClr val="7e7e7e"/>
                </a:solidFill>
                <a:latin typeface="맑은 고딕"/>
              </a:rPr>
              <a:t>생산성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20160" defTabSz="914400">
              <a:lnSpc>
                <a:spcPct val="100000"/>
              </a:lnSpc>
              <a:spcBef>
                <a:spcPts val="831"/>
              </a:spcBef>
            </a:pPr>
            <a:r>
              <a:rPr b="1" lang="ko-KR" sz="1600" spc="-7" strike="noStrike">
                <a:solidFill>
                  <a:srgbClr val="c00000"/>
                </a:solidFill>
                <a:latin typeface="맑은 고딕"/>
              </a:rPr>
              <a:t>향상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790" name="object 22" descr=""/>
          <p:cNvPicPr/>
          <p:nvPr/>
        </p:nvPicPr>
        <p:blipFill>
          <a:blip r:embed="rId2"/>
          <a:stretch/>
        </p:blipFill>
        <p:spPr>
          <a:xfrm>
            <a:off x="7833240" y="1985760"/>
            <a:ext cx="84240" cy="207720"/>
          </a:xfrm>
          <a:prstGeom prst="rect">
            <a:avLst/>
          </a:prstGeom>
          <a:ln w="0">
            <a:noFill/>
          </a:ln>
        </p:spPr>
      </p:pic>
      <p:pic>
        <p:nvPicPr>
          <p:cNvPr id="791" name="object 23" descr=""/>
          <p:cNvPicPr/>
          <p:nvPr/>
        </p:nvPicPr>
        <p:blipFill>
          <a:blip r:embed="rId3"/>
          <a:stretch/>
        </p:blipFill>
        <p:spPr>
          <a:xfrm>
            <a:off x="9191160" y="1985760"/>
            <a:ext cx="84240" cy="207720"/>
          </a:xfrm>
          <a:prstGeom prst="rect">
            <a:avLst/>
          </a:prstGeom>
          <a:ln w="0">
            <a:noFill/>
          </a:ln>
        </p:spPr>
      </p:pic>
      <p:pic>
        <p:nvPicPr>
          <p:cNvPr id="792" name="object 24" descr=""/>
          <p:cNvPicPr/>
          <p:nvPr/>
        </p:nvPicPr>
        <p:blipFill>
          <a:blip r:embed="rId4"/>
          <a:stretch/>
        </p:blipFill>
        <p:spPr>
          <a:xfrm>
            <a:off x="10549080" y="1985760"/>
            <a:ext cx="82800" cy="207720"/>
          </a:xfrm>
          <a:prstGeom prst="rect">
            <a:avLst/>
          </a:prstGeom>
          <a:ln w="0">
            <a:noFill/>
          </a:ln>
        </p:spPr>
      </p:pic>
      <p:sp>
        <p:nvSpPr>
          <p:cNvPr id="793" name="object 25"/>
          <p:cNvSpPr/>
          <p:nvPr/>
        </p:nvSpPr>
        <p:spPr>
          <a:xfrm>
            <a:off x="2819520" y="3394080"/>
            <a:ext cx="501120" cy="360"/>
          </a:xfrm>
          <a:custGeom>
            <a:avLst/>
            <a:gdLst>
              <a:gd name="textAreaLeft" fmla="*/ 0 w 501120"/>
              <a:gd name="textAreaRight" fmla="*/ 503640 w 501120"/>
              <a:gd name="textAreaTop" fmla="*/ 0 h 360"/>
              <a:gd name="textAreaBottom" fmla="*/ 46080 h 360"/>
            </a:gdLst>
            <a:ahLst/>
            <a:rect l="textAreaLeft" t="textAreaTop" r="textAreaRight" b="textAreaBottom"/>
            <a:pathLst>
              <a:path w="503554" h="0">
                <a:moveTo>
                  <a:pt x="0" y="0"/>
                </a:moveTo>
                <a:lnTo>
                  <a:pt x="503300" y="0"/>
                </a:lnTo>
              </a:path>
            </a:pathLst>
          </a:custGeom>
          <a:noFill/>
          <a:ln w="12192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94" name="object 26"/>
          <p:cNvSpPr/>
          <p:nvPr/>
        </p:nvSpPr>
        <p:spPr>
          <a:xfrm>
            <a:off x="2779920" y="3244680"/>
            <a:ext cx="752040" cy="197280"/>
          </a:xfrm>
          <a:prstGeom prst="rect">
            <a:avLst/>
          </a:prstGeom>
          <a:noFill/>
          <a:ln w="9144">
            <a:solidFill>
              <a:srgbClr val="7e7e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92880" defTabSz="914400">
              <a:lnSpc>
                <a:spcPct val="100000"/>
              </a:lnSpc>
              <a:spcBef>
                <a:spcPts val="354"/>
              </a:spcBef>
            </a:pPr>
            <a:r>
              <a:rPr b="1" lang="en-US" sz="1000" spc="-7" strike="noStrike">
                <a:solidFill>
                  <a:srgbClr val="585858"/>
                </a:solidFill>
                <a:latin typeface="맑은 고딕"/>
              </a:rPr>
              <a:t>E-mail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795" name="object 27"/>
          <p:cNvGrpSpPr/>
          <p:nvPr/>
        </p:nvGrpSpPr>
        <p:grpSpPr>
          <a:xfrm>
            <a:off x="1760400" y="3503520"/>
            <a:ext cx="1593360" cy="279360"/>
            <a:chOff x="1760400" y="3503520"/>
            <a:chExt cx="1593360" cy="279360"/>
          </a:xfrm>
        </p:grpSpPr>
        <p:pic>
          <p:nvPicPr>
            <p:cNvPr id="796" name="object 28" descr=""/>
            <p:cNvPicPr/>
            <p:nvPr/>
          </p:nvPicPr>
          <p:blipFill>
            <a:blip r:embed="rId5"/>
            <a:stretch/>
          </p:blipFill>
          <p:spPr>
            <a:xfrm>
              <a:off x="2977560" y="3503520"/>
              <a:ext cx="376200" cy="279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7" name="object 29"/>
            <p:cNvSpPr/>
            <p:nvPr/>
          </p:nvSpPr>
          <p:spPr>
            <a:xfrm>
              <a:off x="1760400" y="3576960"/>
              <a:ext cx="501120" cy="360"/>
            </a:xfrm>
            <a:custGeom>
              <a:avLst/>
              <a:gdLst>
                <a:gd name="textAreaLeft" fmla="*/ 0 w 501120"/>
                <a:gd name="textAreaRight" fmla="*/ 503640 w 501120"/>
                <a:gd name="textAreaTop" fmla="*/ 0 h 360"/>
                <a:gd name="textAreaBottom" fmla="*/ 46080 h 360"/>
              </a:gdLst>
              <a:ahLst/>
              <a:rect l="textAreaLeft" t="textAreaTop" r="textAreaRight" b="textAreaBottom"/>
              <a:pathLst>
                <a:path w="503555" h="0">
                  <a:moveTo>
                    <a:pt x="0" y="0"/>
                  </a:moveTo>
                  <a:lnTo>
                    <a:pt x="503300" y="0"/>
                  </a:lnTo>
                </a:path>
              </a:pathLst>
            </a:custGeom>
            <a:noFill/>
            <a:ln w="12192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98" name="object 30"/>
          <p:cNvSpPr/>
          <p:nvPr/>
        </p:nvSpPr>
        <p:spPr>
          <a:xfrm>
            <a:off x="1720440" y="3426120"/>
            <a:ext cx="753840" cy="197280"/>
          </a:xfrm>
          <a:prstGeom prst="rect">
            <a:avLst/>
          </a:prstGeom>
          <a:noFill/>
          <a:ln w="9144">
            <a:solidFill>
              <a:srgbClr val="7e7e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92880" defTabSz="914400">
              <a:lnSpc>
                <a:spcPct val="100000"/>
              </a:lnSpc>
              <a:spcBef>
                <a:spcPts val="360"/>
              </a:spcBef>
            </a:pPr>
            <a:r>
              <a:rPr b="1" lang="en-US" sz="1000" spc="-7" strike="noStrike">
                <a:solidFill>
                  <a:srgbClr val="585858"/>
                </a:solidFill>
                <a:latin typeface="맑은 고딕"/>
              </a:rPr>
              <a:t>Excel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799" name="object 31" descr=""/>
          <p:cNvPicPr/>
          <p:nvPr/>
        </p:nvPicPr>
        <p:blipFill>
          <a:blip r:embed="rId6"/>
          <a:stretch/>
        </p:blipFill>
        <p:spPr>
          <a:xfrm>
            <a:off x="1897200" y="3684960"/>
            <a:ext cx="380880" cy="280800"/>
          </a:xfrm>
          <a:prstGeom prst="rect">
            <a:avLst/>
          </a:prstGeom>
          <a:ln w="0">
            <a:noFill/>
          </a:ln>
        </p:spPr>
      </p:pic>
      <p:sp>
        <p:nvSpPr>
          <p:cNvPr id="800" name="object 32"/>
          <p:cNvSpPr/>
          <p:nvPr/>
        </p:nvSpPr>
        <p:spPr>
          <a:xfrm>
            <a:off x="2819520" y="5884200"/>
            <a:ext cx="501120" cy="360"/>
          </a:xfrm>
          <a:custGeom>
            <a:avLst/>
            <a:gdLst>
              <a:gd name="textAreaLeft" fmla="*/ 0 w 501120"/>
              <a:gd name="textAreaRight" fmla="*/ 503640 w 501120"/>
              <a:gd name="textAreaTop" fmla="*/ 0 h 360"/>
              <a:gd name="textAreaBottom" fmla="*/ 46080 h 360"/>
            </a:gdLst>
            <a:ahLst/>
            <a:rect l="textAreaLeft" t="textAreaTop" r="textAreaRight" b="textAreaBottom"/>
            <a:pathLst>
              <a:path w="503554" h="0">
                <a:moveTo>
                  <a:pt x="0" y="0"/>
                </a:moveTo>
                <a:lnTo>
                  <a:pt x="503300" y="0"/>
                </a:lnTo>
              </a:path>
            </a:pathLst>
          </a:custGeom>
          <a:noFill/>
          <a:ln w="12192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1" name="object 33"/>
          <p:cNvSpPr/>
          <p:nvPr/>
        </p:nvSpPr>
        <p:spPr>
          <a:xfrm>
            <a:off x="2779920" y="5734800"/>
            <a:ext cx="752040" cy="197280"/>
          </a:xfrm>
          <a:prstGeom prst="rect">
            <a:avLst/>
          </a:prstGeom>
          <a:noFill/>
          <a:ln w="9144">
            <a:solidFill>
              <a:srgbClr val="7e7e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92880" defTabSz="914400">
              <a:lnSpc>
                <a:spcPct val="100000"/>
              </a:lnSpc>
              <a:spcBef>
                <a:spcPts val="354"/>
              </a:spcBef>
            </a:pPr>
            <a:r>
              <a:rPr b="1" lang="en-US" sz="1000" spc="-7" strike="noStrike">
                <a:solidFill>
                  <a:srgbClr val="585858"/>
                </a:solidFill>
                <a:latin typeface="맑은 고딕"/>
              </a:rPr>
              <a:t>    </a:t>
            </a:r>
            <a:r>
              <a:rPr b="1" lang="en-US" sz="1000" spc="-7" strike="noStrike">
                <a:solidFill>
                  <a:srgbClr val="585858"/>
                </a:solidFill>
                <a:latin typeface="맑은 고딕"/>
              </a:rPr>
              <a:t>DB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802" name="object 34" descr=""/>
          <p:cNvPicPr/>
          <p:nvPr/>
        </p:nvPicPr>
        <p:blipFill>
          <a:blip r:embed="rId7"/>
          <a:stretch/>
        </p:blipFill>
        <p:spPr>
          <a:xfrm>
            <a:off x="3003840" y="5996880"/>
            <a:ext cx="385920" cy="320400"/>
          </a:xfrm>
          <a:prstGeom prst="rect">
            <a:avLst/>
          </a:prstGeom>
          <a:ln w="0">
            <a:noFill/>
          </a:ln>
        </p:spPr>
      </p:pic>
      <p:sp>
        <p:nvSpPr>
          <p:cNvPr id="803" name="object 35"/>
          <p:cNvSpPr/>
          <p:nvPr/>
        </p:nvSpPr>
        <p:spPr>
          <a:xfrm>
            <a:off x="1199520" y="4660560"/>
            <a:ext cx="501120" cy="360"/>
          </a:xfrm>
          <a:custGeom>
            <a:avLst/>
            <a:gdLst>
              <a:gd name="textAreaLeft" fmla="*/ 0 w 501120"/>
              <a:gd name="textAreaRight" fmla="*/ 503640 w 501120"/>
              <a:gd name="textAreaTop" fmla="*/ 0 h 360"/>
              <a:gd name="textAreaBottom" fmla="*/ 46080 h 360"/>
            </a:gdLst>
            <a:ahLst/>
            <a:rect l="textAreaLeft" t="textAreaTop" r="textAreaRight" b="textAreaBottom"/>
            <a:pathLst>
              <a:path w="503555" h="0">
                <a:moveTo>
                  <a:pt x="0" y="0"/>
                </a:moveTo>
                <a:lnTo>
                  <a:pt x="503300" y="0"/>
                </a:lnTo>
              </a:path>
            </a:pathLst>
          </a:custGeom>
          <a:noFill/>
          <a:ln w="12192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4" name="object 36"/>
          <p:cNvSpPr/>
          <p:nvPr/>
        </p:nvSpPr>
        <p:spPr>
          <a:xfrm>
            <a:off x="1182600" y="4511160"/>
            <a:ext cx="753840" cy="197280"/>
          </a:xfrm>
          <a:prstGeom prst="rect">
            <a:avLst/>
          </a:prstGeom>
          <a:noFill/>
          <a:ln w="9144">
            <a:solidFill>
              <a:srgbClr val="7e7e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92880" defTabSz="914400">
              <a:lnSpc>
                <a:spcPct val="100000"/>
              </a:lnSpc>
              <a:spcBef>
                <a:spcPts val="354"/>
              </a:spcBef>
            </a:pPr>
            <a:r>
              <a:rPr b="1" lang="en-US" sz="1000" spc="-7" strike="noStrike">
                <a:solidFill>
                  <a:srgbClr val="585858"/>
                </a:solidFill>
                <a:latin typeface="맑은 고딕"/>
              </a:rPr>
              <a:t>Data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805" name="object 37" descr=""/>
          <p:cNvPicPr/>
          <p:nvPr/>
        </p:nvPicPr>
        <p:blipFill>
          <a:blip r:embed="rId8"/>
          <a:stretch/>
        </p:blipFill>
        <p:spPr>
          <a:xfrm>
            <a:off x="1396080" y="4749840"/>
            <a:ext cx="338760" cy="321840"/>
          </a:xfrm>
          <a:prstGeom prst="rect">
            <a:avLst/>
          </a:prstGeom>
          <a:ln w="0">
            <a:noFill/>
          </a:ln>
        </p:spPr>
      </p:pic>
      <p:sp>
        <p:nvSpPr>
          <p:cNvPr id="806" name="object 38"/>
          <p:cNvSpPr/>
          <p:nvPr/>
        </p:nvSpPr>
        <p:spPr>
          <a:xfrm>
            <a:off x="4086000" y="3651480"/>
            <a:ext cx="501120" cy="360"/>
          </a:xfrm>
          <a:custGeom>
            <a:avLst/>
            <a:gdLst>
              <a:gd name="textAreaLeft" fmla="*/ 0 w 501120"/>
              <a:gd name="textAreaRight" fmla="*/ 503640 w 501120"/>
              <a:gd name="textAreaTop" fmla="*/ 0 h 360"/>
              <a:gd name="textAreaBottom" fmla="*/ 46080 h 360"/>
            </a:gdLst>
            <a:ahLst/>
            <a:rect l="textAreaLeft" t="textAreaTop" r="textAreaRight" b="textAreaBottom"/>
            <a:pathLst>
              <a:path w="503554" h="0">
                <a:moveTo>
                  <a:pt x="0" y="0"/>
                </a:moveTo>
                <a:lnTo>
                  <a:pt x="503300" y="0"/>
                </a:lnTo>
              </a:path>
            </a:pathLst>
          </a:custGeom>
          <a:noFill/>
          <a:ln w="12192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7" name="object 39"/>
          <p:cNvSpPr/>
          <p:nvPr/>
        </p:nvSpPr>
        <p:spPr>
          <a:xfrm>
            <a:off x="4046400" y="3502080"/>
            <a:ext cx="752040" cy="197280"/>
          </a:xfrm>
          <a:prstGeom prst="rect">
            <a:avLst/>
          </a:prstGeom>
          <a:noFill/>
          <a:ln w="9144">
            <a:solidFill>
              <a:srgbClr val="7e7e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92880" defTabSz="914400">
              <a:lnSpc>
                <a:spcPct val="100000"/>
              </a:lnSpc>
              <a:spcBef>
                <a:spcPts val="354"/>
              </a:spcBef>
            </a:pPr>
            <a:r>
              <a:rPr b="1" lang="en-US" sz="1000" spc="-12" strike="noStrike">
                <a:solidFill>
                  <a:srgbClr val="585858"/>
                </a:solidFill>
                <a:latin typeface="맑은 고딕"/>
              </a:rPr>
              <a:t>Web/App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808" name="object 40" descr=""/>
          <p:cNvPicPr/>
          <p:nvPr/>
        </p:nvPicPr>
        <p:blipFill>
          <a:blip r:embed="rId9"/>
          <a:stretch/>
        </p:blipFill>
        <p:spPr>
          <a:xfrm>
            <a:off x="4229280" y="3720240"/>
            <a:ext cx="384480" cy="306720"/>
          </a:xfrm>
          <a:prstGeom prst="rect">
            <a:avLst/>
          </a:prstGeom>
          <a:ln w="0">
            <a:noFill/>
          </a:ln>
        </p:spPr>
      </p:pic>
      <p:sp>
        <p:nvSpPr>
          <p:cNvPr id="809" name="object 41"/>
          <p:cNvSpPr/>
          <p:nvPr/>
        </p:nvSpPr>
        <p:spPr>
          <a:xfrm>
            <a:off x="4439520" y="4660560"/>
            <a:ext cx="501120" cy="360"/>
          </a:xfrm>
          <a:custGeom>
            <a:avLst/>
            <a:gdLst>
              <a:gd name="textAreaLeft" fmla="*/ 0 w 501120"/>
              <a:gd name="textAreaRight" fmla="*/ 503640 w 501120"/>
              <a:gd name="textAreaTop" fmla="*/ 0 h 360"/>
              <a:gd name="textAreaBottom" fmla="*/ 46080 h 360"/>
            </a:gdLst>
            <a:ahLst/>
            <a:rect l="textAreaLeft" t="textAreaTop" r="textAreaRight" b="textAreaBottom"/>
            <a:pathLst>
              <a:path w="503554" h="0">
                <a:moveTo>
                  <a:pt x="0" y="0"/>
                </a:moveTo>
                <a:lnTo>
                  <a:pt x="503300" y="0"/>
                </a:lnTo>
              </a:path>
            </a:pathLst>
          </a:custGeom>
          <a:noFill/>
          <a:ln w="12192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0" name="object 42"/>
          <p:cNvSpPr/>
          <p:nvPr/>
        </p:nvSpPr>
        <p:spPr>
          <a:xfrm>
            <a:off x="4399920" y="4511160"/>
            <a:ext cx="753840" cy="197280"/>
          </a:xfrm>
          <a:prstGeom prst="rect">
            <a:avLst/>
          </a:prstGeom>
          <a:noFill/>
          <a:ln w="9144">
            <a:solidFill>
              <a:srgbClr val="7e7e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92880" defTabSz="914400">
              <a:lnSpc>
                <a:spcPct val="100000"/>
              </a:lnSpc>
              <a:spcBef>
                <a:spcPts val="354"/>
              </a:spcBef>
            </a:pPr>
            <a:r>
              <a:rPr b="1" lang="en-US" sz="1000" spc="-12" strike="noStrike">
                <a:solidFill>
                  <a:srgbClr val="585858"/>
                </a:solidFill>
                <a:latin typeface="맑은 고딕"/>
              </a:rPr>
              <a:t>System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811" name="object 43"/>
          <p:cNvGrpSpPr/>
          <p:nvPr/>
        </p:nvGrpSpPr>
        <p:grpSpPr>
          <a:xfrm>
            <a:off x="4584240" y="4761000"/>
            <a:ext cx="384840" cy="304200"/>
            <a:chOff x="4584240" y="4761000"/>
            <a:chExt cx="384840" cy="304200"/>
          </a:xfrm>
        </p:grpSpPr>
        <p:sp>
          <p:nvSpPr>
            <p:cNvPr id="812" name="object 44"/>
            <p:cNvSpPr/>
            <p:nvPr/>
          </p:nvSpPr>
          <p:spPr>
            <a:xfrm>
              <a:off x="4584240" y="4761000"/>
              <a:ext cx="384840" cy="304200"/>
            </a:xfrm>
            <a:custGeom>
              <a:avLst/>
              <a:gdLst>
                <a:gd name="textAreaLeft" fmla="*/ 0 w 384840"/>
                <a:gd name="textAreaRight" fmla="*/ 387360 w 384840"/>
                <a:gd name="textAreaTop" fmla="*/ 0 h 304200"/>
                <a:gd name="textAreaBottom" fmla="*/ 306720 h 304200"/>
              </a:gdLst>
              <a:ahLst/>
              <a:rect l="textAreaLeft" t="textAreaTop" r="textAreaRight" b="textAreaBottom"/>
              <a:pathLst>
                <a:path w="387350" h="306704">
                  <a:moveTo>
                    <a:pt x="381000" y="22479"/>
                  </a:moveTo>
                  <a:lnTo>
                    <a:pt x="7112" y="22479"/>
                  </a:lnTo>
                  <a:lnTo>
                    <a:pt x="0" y="29718"/>
                  </a:lnTo>
                  <a:lnTo>
                    <a:pt x="0" y="299212"/>
                  </a:lnTo>
                  <a:lnTo>
                    <a:pt x="7112" y="306324"/>
                  </a:lnTo>
                  <a:lnTo>
                    <a:pt x="381000" y="306324"/>
                  </a:lnTo>
                  <a:lnTo>
                    <a:pt x="387096" y="299212"/>
                  </a:lnTo>
                  <a:lnTo>
                    <a:pt x="387096" y="284861"/>
                  </a:lnTo>
                  <a:lnTo>
                    <a:pt x="22225" y="284861"/>
                  </a:lnTo>
                  <a:lnTo>
                    <a:pt x="15112" y="277622"/>
                  </a:lnTo>
                  <a:lnTo>
                    <a:pt x="15112" y="54356"/>
                  </a:lnTo>
                  <a:lnTo>
                    <a:pt x="22225" y="47117"/>
                  </a:lnTo>
                  <a:lnTo>
                    <a:pt x="387096" y="47117"/>
                  </a:lnTo>
                  <a:lnTo>
                    <a:pt x="387096" y="29718"/>
                  </a:lnTo>
                  <a:lnTo>
                    <a:pt x="381000" y="22479"/>
                  </a:lnTo>
                  <a:close/>
                </a:path>
                <a:path w="387350" h="306704">
                  <a:moveTo>
                    <a:pt x="387096" y="47117"/>
                  </a:moveTo>
                  <a:lnTo>
                    <a:pt x="362838" y="47117"/>
                  </a:lnTo>
                  <a:lnTo>
                    <a:pt x="369950" y="54356"/>
                  </a:lnTo>
                  <a:lnTo>
                    <a:pt x="369950" y="277622"/>
                  </a:lnTo>
                  <a:lnTo>
                    <a:pt x="362838" y="284861"/>
                  </a:lnTo>
                  <a:lnTo>
                    <a:pt x="387096" y="284861"/>
                  </a:lnTo>
                  <a:lnTo>
                    <a:pt x="387096" y="47117"/>
                  </a:lnTo>
                  <a:close/>
                </a:path>
                <a:path w="387350" h="306704">
                  <a:moveTo>
                    <a:pt x="112903" y="0"/>
                  </a:moveTo>
                  <a:lnTo>
                    <a:pt x="46355" y="0"/>
                  </a:lnTo>
                  <a:lnTo>
                    <a:pt x="42707" y="2797"/>
                  </a:lnTo>
                  <a:lnTo>
                    <a:pt x="39179" y="9334"/>
                  </a:lnTo>
                  <a:lnTo>
                    <a:pt x="35460" y="16823"/>
                  </a:lnTo>
                  <a:lnTo>
                    <a:pt x="31242" y="22479"/>
                  </a:lnTo>
                  <a:lnTo>
                    <a:pt x="128016" y="22479"/>
                  </a:lnTo>
                  <a:lnTo>
                    <a:pt x="124368" y="16823"/>
                  </a:lnTo>
                  <a:lnTo>
                    <a:pt x="120840" y="9334"/>
                  </a:lnTo>
                  <a:lnTo>
                    <a:pt x="117121" y="2797"/>
                  </a:lnTo>
                  <a:lnTo>
                    <a:pt x="112903" y="0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813" name="object 45" descr=""/>
            <p:cNvPicPr/>
            <p:nvPr/>
          </p:nvPicPr>
          <p:blipFill>
            <a:blip r:embed="rId10"/>
            <a:stretch/>
          </p:blipFill>
          <p:spPr>
            <a:xfrm>
              <a:off x="4623840" y="4835520"/>
              <a:ext cx="137520" cy="13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4" name="object 46"/>
            <p:cNvSpPr/>
            <p:nvPr/>
          </p:nvSpPr>
          <p:spPr>
            <a:xfrm>
              <a:off x="4628520" y="4849200"/>
              <a:ext cx="300960" cy="167040"/>
            </a:xfrm>
            <a:custGeom>
              <a:avLst/>
              <a:gdLst>
                <a:gd name="textAreaLeft" fmla="*/ 0 w 300960"/>
                <a:gd name="textAreaRight" fmla="*/ 303480 w 300960"/>
                <a:gd name="textAreaTop" fmla="*/ 0 h 167040"/>
                <a:gd name="textAreaBottom" fmla="*/ 169560 h 167040"/>
              </a:gdLst>
              <a:ahLst/>
              <a:rect l="textAreaLeft" t="textAreaTop" r="textAreaRight" b="textAreaBottom"/>
              <a:pathLst>
                <a:path w="303529" h="169545">
                  <a:moveTo>
                    <a:pt x="216408" y="57912"/>
                  </a:moveTo>
                  <a:lnTo>
                    <a:pt x="188976" y="57912"/>
                  </a:lnTo>
                  <a:lnTo>
                    <a:pt x="188976" y="114300"/>
                  </a:lnTo>
                  <a:lnTo>
                    <a:pt x="216408" y="114300"/>
                  </a:lnTo>
                  <a:lnTo>
                    <a:pt x="216408" y="57912"/>
                  </a:lnTo>
                  <a:close/>
                </a:path>
                <a:path w="303529" h="169545">
                  <a:moveTo>
                    <a:pt x="257556" y="28956"/>
                  </a:moveTo>
                  <a:lnTo>
                    <a:pt x="231648" y="28956"/>
                  </a:lnTo>
                  <a:lnTo>
                    <a:pt x="231648" y="114300"/>
                  </a:lnTo>
                  <a:lnTo>
                    <a:pt x="257556" y="114300"/>
                  </a:lnTo>
                  <a:lnTo>
                    <a:pt x="257556" y="28956"/>
                  </a:lnTo>
                  <a:close/>
                </a:path>
                <a:path w="303529" h="169545">
                  <a:moveTo>
                    <a:pt x="300228" y="0"/>
                  </a:moveTo>
                  <a:lnTo>
                    <a:pt x="272796" y="0"/>
                  </a:lnTo>
                  <a:lnTo>
                    <a:pt x="272796" y="114300"/>
                  </a:lnTo>
                  <a:lnTo>
                    <a:pt x="300228" y="114300"/>
                  </a:lnTo>
                  <a:lnTo>
                    <a:pt x="300228" y="0"/>
                  </a:lnTo>
                  <a:close/>
                </a:path>
                <a:path w="303529" h="169545">
                  <a:moveTo>
                    <a:pt x="303276" y="156984"/>
                  </a:moveTo>
                  <a:lnTo>
                    <a:pt x="0" y="156984"/>
                  </a:lnTo>
                  <a:lnTo>
                    <a:pt x="0" y="169164"/>
                  </a:lnTo>
                  <a:lnTo>
                    <a:pt x="303276" y="169164"/>
                  </a:lnTo>
                  <a:lnTo>
                    <a:pt x="303276" y="156984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15" name="object 47"/>
          <p:cNvSpPr/>
          <p:nvPr/>
        </p:nvSpPr>
        <p:spPr>
          <a:xfrm>
            <a:off x="1734480" y="5545800"/>
            <a:ext cx="752040" cy="176400"/>
          </a:xfrm>
          <a:prstGeom prst="rect">
            <a:avLst/>
          </a:prstGeom>
          <a:noFill/>
          <a:ln w="9144">
            <a:solidFill>
              <a:srgbClr val="7e7e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4120" bIns="0" anchor="t">
            <a:spAutoFit/>
          </a:bodyPr>
          <a:p>
            <a:pPr marL="39240" defTabSz="914400">
              <a:lnSpc>
                <a:spcPct val="100000"/>
              </a:lnSpc>
              <a:spcBef>
                <a:spcPts val="190"/>
              </a:spcBef>
            </a:pPr>
            <a:r>
              <a:rPr b="1" lang="en-US" sz="1000" spc="-157" strike="noStrike" u="sng">
                <a:solidFill>
                  <a:srgbClr val="585858"/>
                </a:solidFill>
                <a:uFill>
                  <a:solidFill>
                    <a:srgbClr val="ffc000"/>
                  </a:solidFill>
                </a:uFill>
                <a:latin typeface="맑은 고딕"/>
              </a:rPr>
              <a:t> </a:t>
            </a:r>
            <a:r>
              <a:rPr b="1" lang="en-US" sz="1000" spc="-7" strike="noStrike" u="sng">
                <a:solidFill>
                  <a:srgbClr val="585858"/>
                </a:solidFill>
                <a:uFill>
                  <a:solidFill>
                    <a:srgbClr val="ffc000"/>
                  </a:solidFill>
                </a:uFill>
                <a:latin typeface="맑은 고딕"/>
              </a:rPr>
              <a:t>Digital</a:t>
            </a:r>
            <a:r>
              <a:rPr b="1" lang="en-US" sz="1000" spc="-60" strike="noStrike" u="sng">
                <a:solidFill>
                  <a:srgbClr val="585858"/>
                </a:solidFill>
                <a:uFill>
                  <a:solidFill>
                    <a:srgbClr val="ffc000"/>
                  </a:solidFill>
                </a:uFill>
                <a:latin typeface="맑은 고딕"/>
              </a:rPr>
              <a:t> </a:t>
            </a:r>
            <a:r>
              <a:rPr b="1" lang="en-US" sz="1000" spc="-7" strike="noStrike" u="sng">
                <a:solidFill>
                  <a:srgbClr val="585858"/>
                </a:solidFill>
                <a:uFill>
                  <a:solidFill>
                    <a:srgbClr val="ffc000"/>
                  </a:solidFill>
                </a:uFill>
                <a:latin typeface="맑은 고딕"/>
              </a:rPr>
              <a:t>D</a:t>
            </a:r>
            <a:r>
              <a:rPr b="1" lang="en-US" sz="1000" spc="-7" strike="noStrike">
                <a:solidFill>
                  <a:srgbClr val="585858"/>
                </a:solidFill>
                <a:latin typeface="맑은 고딕"/>
              </a:rPr>
              <a:t>oc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816" name="object 48" descr=""/>
          <p:cNvPicPr/>
          <p:nvPr/>
        </p:nvPicPr>
        <p:blipFill>
          <a:blip r:embed="rId11"/>
          <a:stretch/>
        </p:blipFill>
        <p:spPr>
          <a:xfrm>
            <a:off x="1873080" y="5797800"/>
            <a:ext cx="533880" cy="321480"/>
          </a:xfrm>
          <a:prstGeom prst="rect">
            <a:avLst/>
          </a:prstGeom>
          <a:ln w="0">
            <a:noFill/>
          </a:ln>
        </p:spPr>
      </p:pic>
      <p:sp>
        <p:nvSpPr>
          <p:cNvPr id="817" name="object 49"/>
          <p:cNvSpPr/>
          <p:nvPr/>
        </p:nvSpPr>
        <p:spPr>
          <a:xfrm>
            <a:off x="4055400" y="5475600"/>
            <a:ext cx="752040" cy="172440"/>
          </a:xfrm>
          <a:prstGeom prst="rect">
            <a:avLst/>
          </a:prstGeom>
          <a:noFill/>
          <a:ln w="9144">
            <a:solidFill>
              <a:srgbClr val="7e7e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0160" bIns="0" anchor="t">
            <a:spAutoFit/>
          </a:bodyPr>
          <a:p>
            <a:pPr marL="39240" defTabSz="914400">
              <a:lnSpc>
                <a:spcPct val="100000"/>
              </a:lnSpc>
              <a:spcBef>
                <a:spcPts val="159"/>
              </a:spcBef>
            </a:pPr>
            <a:r>
              <a:rPr b="1" lang="en-US" sz="1000" spc="-92" strike="noStrike" u="sng">
                <a:solidFill>
                  <a:srgbClr val="585858"/>
                </a:solidFill>
                <a:uFill>
                  <a:solidFill>
                    <a:srgbClr val="ffc000"/>
                  </a:solidFill>
                </a:uFill>
                <a:latin typeface="맑은 고딕"/>
              </a:rPr>
              <a:t> </a:t>
            </a:r>
            <a:r>
              <a:rPr b="1" lang="en-US" sz="1000" spc="-7" strike="noStrike" u="sng">
                <a:solidFill>
                  <a:srgbClr val="585858"/>
                </a:solidFill>
                <a:uFill>
                  <a:solidFill>
                    <a:srgbClr val="ffc000"/>
                  </a:solidFill>
                </a:uFill>
                <a:latin typeface="맑은 고딕"/>
              </a:rPr>
              <a:t>Legacy</a:t>
            </a:r>
            <a:r>
              <a:rPr b="1" lang="en-US" sz="1000" spc="77" strike="noStrike" u="sng">
                <a:solidFill>
                  <a:srgbClr val="585858"/>
                </a:solidFill>
                <a:uFill>
                  <a:solidFill>
                    <a:srgbClr val="ffc000"/>
                  </a:solidFill>
                </a:uFill>
                <a:latin typeface="맑은 고딕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818" name="object 50"/>
          <p:cNvGrpSpPr/>
          <p:nvPr/>
        </p:nvGrpSpPr>
        <p:grpSpPr>
          <a:xfrm>
            <a:off x="4239000" y="5728680"/>
            <a:ext cx="367920" cy="317520"/>
            <a:chOff x="4239000" y="5728680"/>
            <a:chExt cx="367920" cy="317520"/>
          </a:xfrm>
        </p:grpSpPr>
        <p:pic>
          <p:nvPicPr>
            <p:cNvPr id="819" name="object 51" descr=""/>
            <p:cNvPicPr/>
            <p:nvPr/>
          </p:nvPicPr>
          <p:blipFill>
            <a:blip r:embed="rId12"/>
            <a:stretch/>
          </p:blipFill>
          <p:spPr>
            <a:xfrm>
              <a:off x="4239000" y="5728680"/>
              <a:ext cx="367920" cy="317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20" name="object 52" descr=""/>
            <p:cNvPicPr/>
            <p:nvPr/>
          </p:nvPicPr>
          <p:blipFill>
            <a:blip r:embed="rId13"/>
            <a:stretch/>
          </p:blipFill>
          <p:spPr>
            <a:xfrm>
              <a:off x="4297680" y="5783760"/>
              <a:ext cx="128520" cy="122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21" name="object 53"/>
          <p:cNvGrpSpPr/>
          <p:nvPr/>
        </p:nvGrpSpPr>
        <p:grpSpPr>
          <a:xfrm>
            <a:off x="556200" y="1540440"/>
            <a:ext cx="3875040" cy="4191840"/>
            <a:chOff x="556200" y="1540440"/>
            <a:chExt cx="3875040" cy="4191840"/>
          </a:xfrm>
        </p:grpSpPr>
        <p:pic>
          <p:nvPicPr>
            <p:cNvPr id="822" name="object 54" descr=""/>
            <p:cNvPicPr/>
            <p:nvPr/>
          </p:nvPicPr>
          <p:blipFill>
            <a:blip r:embed="rId14"/>
            <a:stretch/>
          </p:blipFill>
          <p:spPr>
            <a:xfrm>
              <a:off x="2325600" y="4326480"/>
              <a:ext cx="1660320" cy="1018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3" name="object 55"/>
            <p:cNvSpPr/>
            <p:nvPr/>
          </p:nvSpPr>
          <p:spPr>
            <a:xfrm>
              <a:off x="2325600" y="4326480"/>
              <a:ext cx="1660680" cy="1018440"/>
            </a:xfrm>
            <a:custGeom>
              <a:avLst/>
              <a:gdLst>
                <a:gd name="textAreaLeft" fmla="*/ 0 w 1660680"/>
                <a:gd name="textAreaRight" fmla="*/ 1663200 w 1660680"/>
                <a:gd name="textAreaTop" fmla="*/ 0 h 1018440"/>
                <a:gd name="textAreaBottom" fmla="*/ 1020960 h 1018440"/>
              </a:gdLst>
              <a:ahLst/>
              <a:rect l="textAreaLeft" t="textAreaTop" r="textAreaRight" b="textAreaBottom"/>
              <a:pathLst>
                <a:path w="1663064" h="1021079">
                  <a:moveTo>
                    <a:pt x="0" y="510539"/>
                  </a:moveTo>
                  <a:lnTo>
                    <a:pt x="8256" y="438315"/>
                  </a:lnTo>
                  <a:lnTo>
                    <a:pt x="32274" y="369202"/>
                  </a:lnTo>
                  <a:lnTo>
                    <a:pt x="70929" y="303892"/>
                  </a:lnTo>
                  <a:lnTo>
                    <a:pt x="95393" y="272879"/>
                  </a:lnTo>
                  <a:lnTo>
                    <a:pt x="123094" y="243076"/>
                  </a:lnTo>
                  <a:lnTo>
                    <a:pt x="153891" y="214569"/>
                  </a:lnTo>
                  <a:lnTo>
                    <a:pt x="187644" y="187446"/>
                  </a:lnTo>
                  <a:lnTo>
                    <a:pt x="224211" y="161791"/>
                  </a:lnTo>
                  <a:lnTo>
                    <a:pt x="263452" y="137692"/>
                  </a:lnTo>
                  <a:lnTo>
                    <a:pt x="305227" y="115236"/>
                  </a:lnTo>
                  <a:lnTo>
                    <a:pt x="349394" y="94508"/>
                  </a:lnTo>
                  <a:lnTo>
                    <a:pt x="395813" y="75595"/>
                  </a:lnTo>
                  <a:lnTo>
                    <a:pt x="444343" y="58583"/>
                  </a:lnTo>
                  <a:lnTo>
                    <a:pt x="494843" y="43559"/>
                  </a:lnTo>
                  <a:lnTo>
                    <a:pt x="547173" y="30609"/>
                  </a:lnTo>
                  <a:lnTo>
                    <a:pt x="601192" y="19820"/>
                  </a:lnTo>
                  <a:lnTo>
                    <a:pt x="656759" y="11278"/>
                  </a:lnTo>
                  <a:lnTo>
                    <a:pt x="713733" y="5070"/>
                  </a:lnTo>
                  <a:lnTo>
                    <a:pt x="771974" y="1282"/>
                  </a:lnTo>
                  <a:lnTo>
                    <a:pt x="831342" y="0"/>
                  </a:lnTo>
                  <a:lnTo>
                    <a:pt x="890709" y="1282"/>
                  </a:lnTo>
                  <a:lnTo>
                    <a:pt x="948950" y="5070"/>
                  </a:lnTo>
                  <a:lnTo>
                    <a:pt x="1005924" y="11278"/>
                  </a:lnTo>
                  <a:lnTo>
                    <a:pt x="1061491" y="19820"/>
                  </a:lnTo>
                  <a:lnTo>
                    <a:pt x="1115510" y="30609"/>
                  </a:lnTo>
                  <a:lnTo>
                    <a:pt x="1167840" y="43559"/>
                  </a:lnTo>
                  <a:lnTo>
                    <a:pt x="1218340" y="58583"/>
                  </a:lnTo>
                  <a:lnTo>
                    <a:pt x="1266870" y="75595"/>
                  </a:lnTo>
                  <a:lnTo>
                    <a:pt x="1313289" y="94508"/>
                  </a:lnTo>
                  <a:lnTo>
                    <a:pt x="1357456" y="115236"/>
                  </a:lnTo>
                  <a:lnTo>
                    <a:pt x="1399231" y="137692"/>
                  </a:lnTo>
                  <a:lnTo>
                    <a:pt x="1438472" y="161791"/>
                  </a:lnTo>
                  <a:lnTo>
                    <a:pt x="1475039" y="187446"/>
                  </a:lnTo>
                  <a:lnTo>
                    <a:pt x="1508792" y="214569"/>
                  </a:lnTo>
                  <a:lnTo>
                    <a:pt x="1539589" y="243076"/>
                  </a:lnTo>
                  <a:lnTo>
                    <a:pt x="1567290" y="272879"/>
                  </a:lnTo>
                  <a:lnTo>
                    <a:pt x="1591754" y="303892"/>
                  </a:lnTo>
                  <a:lnTo>
                    <a:pt x="1612841" y="336029"/>
                  </a:lnTo>
                  <a:lnTo>
                    <a:pt x="1644318" y="403327"/>
                  </a:lnTo>
                  <a:lnTo>
                    <a:pt x="1660596" y="474082"/>
                  </a:lnTo>
                  <a:lnTo>
                    <a:pt x="1662684" y="510539"/>
                  </a:lnTo>
                  <a:lnTo>
                    <a:pt x="1660596" y="546997"/>
                  </a:lnTo>
                  <a:lnTo>
                    <a:pt x="1644318" y="617752"/>
                  </a:lnTo>
                  <a:lnTo>
                    <a:pt x="1612841" y="685050"/>
                  </a:lnTo>
                  <a:lnTo>
                    <a:pt x="1591754" y="717187"/>
                  </a:lnTo>
                  <a:lnTo>
                    <a:pt x="1567290" y="748200"/>
                  </a:lnTo>
                  <a:lnTo>
                    <a:pt x="1539589" y="778003"/>
                  </a:lnTo>
                  <a:lnTo>
                    <a:pt x="1508792" y="806510"/>
                  </a:lnTo>
                  <a:lnTo>
                    <a:pt x="1475039" y="833633"/>
                  </a:lnTo>
                  <a:lnTo>
                    <a:pt x="1438472" y="859288"/>
                  </a:lnTo>
                  <a:lnTo>
                    <a:pt x="1399231" y="883387"/>
                  </a:lnTo>
                  <a:lnTo>
                    <a:pt x="1357456" y="905843"/>
                  </a:lnTo>
                  <a:lnTo>
                    <a:pt x="1313289" y="926571"/>
                  </a:lnTo>
                  <a:lnTo>
                    <a:pt x="1266870" y="945484"/>
                  </a:lnTo>
                  <a:lnTo>
                    <a:pt x="1218340" y="962496"/>
                  </a:lnTo>
                  <a:lnTo>
                    <a:pt x="1167840" y="977520"/>
                  </a:lnTo>
                  <a:lnTo>
                    <a:pt x="1115510" y="990470"/>
                  </a:lnTo>
                  <a:lnTo>
                    <a:pt x="1061491" y="1001259"/>
                  </a:lnTo>
                  <a:lnTo>
                    <a:pt x="1005924" y="1009801"/>
                  </a:lnTo>
                  <a:lnTo>
                    <a:pt x="948950" y="1016009"/>
                  </a:lnTo>
                  <a:lnTo>
                    <a:pt x="890709" y="1019797"/>
                  </a:lnTo>
                  <a:lnTo>
                    <a:pt x="831342" y="1021079"/>
                  </a:lnTo>
                  <a:lnTo>
                    <a:pt x="771974" y="1019797"/>
                  </a:lnTo>
                  <a:lnTo>
                    <a:pt x="713733" y="1016009"/>
                  </a:lnTo>
                  <a:lnTo>
                    <a:pt x="656759" y="1009801"/>
                  </a:lnTo>
                  <a:lnTo>
                    <a:pt x="601192" y="1001259"/>
                  </a:lnTo>
                  <a:lnTo>
                    <a:pt x="547173" y="990470"/>
                  </a:lnTo>
                  <a:lnTo>
                    <a:pt x="494843" y="977520"/>
                  </a:lnTo>
                  <a:lnTo>
                    <a:pt x="444343" y="962496"/>
                  </a:lnTo>
                  <a:lnTo>
                    <a:pt x="395813" y="945484"/>
                  </a:lnTo>
                  <a:lnTo>
                    <a:pt x="349394" y="926571"/>
                  </a:lnTo>
                  <a:lnTo>
                    <a:pt x="305227" y="905843"/>
                  </a:lnTo>
                  <a:lnTo>
                    <a:pt x="263452" y="883387"/>
                  </a:lnTo>
                  <a:lnTo>
                    <a:pt x="224211" y="859288"/>
                  </a:lnTo>
                  <a:lnTo>
                    <a:pt x="187644" y="833633"/>
                  </a:lnTo>
                  <a:lnTo>
                    <a:pt x="153891" y="806510"/>
                  </a:lnTo>
                  <a:lnTo>
                    <a:pt x="123094" y="778003"/>
                  </a:lnTo>
                  <a:lnTo>
                    <a:pt x="95393" y="748200"/>
                  </a:lnTo>
                  <a:lnTo>
                    <a:pt x="70929" y="717187"/>
                  </a:lnTo>
                  <a:lnTo>
                    <a:pt x="49842" y="685050"/>
                  </a:lnTo>
                  <a:lnTo>
                    <a:pt x="18365" y="617752"/>
                  </a:lnTo>
                  <a:lnTo>
                    <a:pt x="2087" y="546997"/>
                  </a:lnTo>
                  <a:lnTo>
                    <a:pt x="0" y="510539"/>
                  </a:lnTo>
                  <a:close/>
                </a:path>
              </a:pathLst>
            </a:custGeom>
            <a:noFill/>
            <a:ln w="12192">
              <a:solidFill>
                <a:srgbClr val="bebeb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24" name="object 56"/>
            <p:cNvSpPr/>
            <p:nvPr/>
          </p:nvSpPr>
          <p:spPr>
            <a:xfrm>
              <a:off x="1939320" y="3897720"/>
              <a:ext cx="2491920" cy="1834560"/>
            </a:xfrm>
            <a:custGeom>
              <a:avLst/>
              <a:gdLst>
                <a:gd name="textAreaLeft" fmla="*/ 0 w 2491920"/>
                <a:gd name="textAreaRight" fmla="*/ 2494440 w 2491920"/>
                <a:gd name="textAreaTop" fmla="*/ 0 h 1834560"/>
                <a:gd name="textAreaBottom" fmla="*/ 1837080 h 1834560"/>
              </a:gdLst>
              <a:ahLst/>
              <a:rect l="textAreaLeft" t="textAreaTop" r="textAreaRight" b="textAreaBottom"/>
              <a:pathLst>
                <a:path w="2494279" h="1837054">
                  <a:moveTo>
                    <a:pt x="101346" y="925830"/>
                  </a:moveTo>
                  <a:lnTo>
                    <a:pt x="86868" y="925830"/>
                  </a:lnTo>
                  <a:lnTo>
                    <a:pt x="86868" y="896874"/>
                  </a:lnTo>
                  <a:lnTo>
                    <a:pt x="0" y="940308"/>
                  </a:lnTo>
                  <a:lnTo>
                    <a:pt x="86868" y="983742"/>
                  </a:lnTo>
                  <a:lnTo>
                    <a:pt x="86868" y="954786"/>
                  </a:lnTo>
                  <a:lnTo>
                    <a:pt x="101346" y="954786"/>
                  </a:lnTo>
                  <a:lnTo>
                    <a:pt x="101346" y="925830"/>
                  </a:lnTo>
                  <a:close/>
                </a:path>
                <a:path w="2494279" h="1837054">
                  <a:moveTo>
                    <a:pt x="159258" y="925830"/>
                  </a:moveTo>
                  <a:lnTo>
                    <a:pt x="130302" y="925830"/>
                  </a:lnTo>
                  <a:lnTo>
                    <a:pt x="130302" y="954786"/>
                  </a:lnTo>
                  <a:lnTo>
                    <a:pt x="159258" y="954786"/>
                  </a:lnTo>
                  <a:lnTo>
                    <a:pt x="159258" y="925830"/>
                  </a:lnTo>
                  <a:close/>
                </a:path>
                <a:path w="2494279" h="1837054">
                  <a:moveTo>
                    <a:pt x="217170" y="925830"/>
                  </a:moveTo>
                  <a:lnTo>
                    <a:pt x="188214" y="925830"/>
                  </a:lnTo>
                  <a:lnTo>
                    <a:pt x="188214" y="954786"/>
                  </a:lnTo>
                  <a:lnTo>
                    <a:pt x="217170" y="954786"/>
                  </a:lnTo>
                  <a:lnTo>
                    <a:pt x="217170" y="925830"/>
                  </a:lnTo>
                  <a:close/>
                </a:path>
                <a:path w="2494279" h="1837054">
                  <a:moveTo>
                    <a:pt x="254381" y="205613"/>
                  </a:moveTo>
                  <a:lnTo>
                    <a:pt x="160020" y="182880"/>
                  </a:lnTo>
                  <a:lnTo>
                    <a:pt x="198501" y="272034"/>
                  </a:lnTo>
                  <a:lnTo>
                    <a:pt x="217144" y="249872"/>
                  </a:lnTo>
                  <a:lnTo>
                    <a:pt x="228219" y="259207"/>
                  </a:lnTo>
                  <a:lnTo>
                    <a:pt x="246888" y="237109"/>
                  </a:lnTo>
                  <a:lnTo>
                    <a:pt x="235750" y="227761"/>
                  </a:lnTo>
                  <a:lnTo>
                    <a:pt x="243586" y="218440"/>
                  </a:lnTo>
                  <a:lnTo>
                    <a:pt x="254381" y="205613"/>
                  </a:lnTo>
                  <a:close/>
                </a:path>
                <a:path w="2494279" h="1837054">
                  <a:moveTo>
                    <a:pt x="269240" y="1630807"/>
                  </a:moveTo>
                  <a:lnTo>
                    <a:pt x="258406" y="1616583"/>
                  </a:lnTo>
                  <a:lnTo>
                    <a:pt x="251726" y="1607807"/>
                  </a:lnTo>
                  <a:lnTo>
                    <a:pt x="263271" y="1599057"/>
                  </a:lnTo>
                  <a:lnTo>
                    <a:pt x="245745" y="1575943"/>
                  </a:lnTo>
                  <a:lnTo>
                    <a:pt x="234162" y="1584731"/>
                  </a:lnTo>
                  <a:lnTo>
                    <a:pt x="216662" y="1561719"/>
                  </a:lnTo>
                  <a:lnTo>
                    <a:pt x="173736" y="1648841"/>
                  </a:lnTo>
                  <a:lnTo>
                    <a:pt x="269240" y="1630807"/>
                  </a:lnTo>
                  <a:close/>
                </a:path>
                <a:path w="2494279" h="1837054">
                  <a:moveTo>
                    <a:pt x="275082" y="925830"/>
                  </a:moveTo>
                  <a:lnTo>
                    <a:pt x="246126" y="925830"/>
                  </a:lnTo>
                  <a:lnTo>
                    <a:pt x="246126" y="954786"/>
                  </a:lnTo>
                  <a:lnTo>
                    <a:pt x="275082" y="954786"/>
                  </a:lnTo>
                  <a:lnTo>
                    <a:pt x="275082" y="925830"/>
                  </a:lnTo>
                  <a:close/>
                </a:path>
                <a:path w="2494279" h="1837054">
                  <a:moveTo>
                    <a:pt x="291211" y="274447"/>
                  </a:moveTo>
                  <a:lnTo>
                    <a:pt x="268986" y="255778"/>
                  </a:lnTo>
                  <a:lnTo>
                    <a:pt x="250317" y="277876"/>
                  </a:lnTo>
                  <a:lnTo>
                    <a:pt x="272542" y="296545"/>
                  </a:lnTo>
                  <a:lnTo>
                    <a:pt x="291211" y="274447"/>
                  </a:lnTo>
                  <a:close/>
                </a:path>
                <a:path w="2494279" h="1837054">
                  <a:moveTo>
                    <a:pt x="309372" y="1564005"/>
                  </a:moveTo>
                  <a:lnTo>
                    <a:pt x="291846" y="1541018"/>
                  </a:lnTo>
                  <a:lnTo>
                    <a:pt x="268732" y="1558417"/>
                  </a:lnTo>
                  <a:lnTo>
                    <a:pt x="286258" y="1581531"/>
                  </a:lnTo>
                  <a:lnTo>
                    <a:pt x="309372" y="1564005"/>
                  </a:lnTo>
                  <a:close/>
                </a:path>
                <a:path w="2494279" h="1837054">
                  <a:moveTo>
                    <a:pt x="335407" y="311658"/>
                  </a:moveTo>
                  <a:lnTo>
                    <a:pt x="313309" y="293116"/>
                  </a:lnTo>
                  <a:lnTo>
                    <a:pt x="294640" y="315214"/>
                  </a:lnTo>
                  <a:lnTo>
                    <a:pt x="316738" y="333883"/>
                  </a:lnTo>
                  <a:lnTo>
                    <a:pt x="335407" y="311658"/>
                  </a:lnTo>
                  <a:close/>
                </a:path>
                <a:path w="2494279" h="1837054">
                  <a:moveTo>
                    <a:pt x="355473" y="1528953"/>
                  </a:moveTo>
                  <a:lnTo>
                    <a:pt x="337947" y="1505966"/>
                  </a:lnTo>
                  <a:lnTo>
                    <a:pt x="314833" y="1523492"/>
                  </a:lnTo>
                  <a:lnTo>
                    <a:pt x="332359" y="1546479"/>
                  </a:lnTo>
                  <a:lnTo>
                    <a:pt x="355473" y="1528953"/>
                  </a:lnTo>
                  <a:close/>
                </a:path>
                <a:path w="2494279" h="1837054">
                  <a:moveTo>
                    <a:pt x="379730" y="348996"/>
                  </a:moveTo>
                  <a:lnTo>
                    <a:pt x="357632" y="330327"/>
                  </a:lnTo>
                  <a:lnTo>
                    <a:pt x="338963" y="352552"/>
                  </a:lnTo>
                  <a:lnTo>
                    <a:pt x="361061" y="371221"/>
                  </a:lnTo>
                  <a:lnTo>
                    <a:pt x="379730" y="348996"/>
                  </a:lnTo>
                  <a:close/>
                </a:path>
                <a:path w="2494279" h="1837054">
                  <a:moveTo>
                    <a:pt x="387731" y="940308"/>
                  </a:moveTo>
                  <a:lnTo>
                    <a:pt x="358775" y="925830"/>
                  </a:lnTo>
                  <a:lnTo>
                    <a:pt x="300863" y="896874"/>
                  </a:lnTo>
                  <a:lnTo>
                    <a:pt x="300863" y="983742"/>
                  </a:lnTo>
                  <a:lnTo>
                    <a:pt x="358762" y="954786"/>
                  </a:lnTo>
                  <a:lnTo>
                    <a:pt x="387731" y="940308"/>
                  </a:lnTo>
                  <a:close/>
                </a:path>
                <a:path w="2494279" h="1837054">
                  <a:moveTo>
                    <a:pt x="401574" y="1494028"/>
                  </a:moveTo>
                  <a:lnTo>
                    <a:pt x="384048" y="1470914"/>
                  </a:lnTo>
                  <a:lnTo>
                    <a:pt x="361061" y="1488440"/>
                  </a:lnTo>
                  <a:lnTo>
                    <a:pt x="378587" y="1511554"/>
                  </a:lnTo>
                  <a:lnTo>
                    <a:pt x="401574" y="1494028"/>
                  </a:lnTo>
                  <a:close/>
                </a:path>
                <a:path w="2494279" h="1837054">
                  <a:moveTo>
                    <a:pt x="424053" y="386334"/>
                  </a:moveTo>
                  <a:lnTo>
                    <a:pt x="401828" y="367665"/>
                  </a:lnTo>
                  <a:lnTo>
                    <a:pt x="383286" y="389763"/>
                  </a:lnTo>
                  <a:lnTo>
                    <a:pt x="405384" y="408432"/>
                  </a:lnTo>
                  <a:lnTo>
                    <a:pt x="424053" y="386334"/>
                  </a:lnTo>
                  <a:close/>
                </a:path>
                <a:path w="2494279" h="1837054">
                  <a:moveTo>
                    <a:pt x="447675" y="1458976"/>
                  </a:moveTo>
                  <a:lnTo>
                    <a:pt x="430149" y="1435862"/>
                  </a:lnTo>
                  <a:lnTo>
                    <a:pt x="407162" y="1453388"/>
                  </a:lnTo>
                  <a:lnTo>
                    <a:pt x="424688" y="1476502"/>
                  </a:lnTo>
                  <a:lnTo>
                    <a:pt x="447675" y="1458976"/>
                  </a:lnTo>
                  <a:close/>
                </a:path>
                <a:path w="2494279" h="1837054">
                  <a:moveTo>
                    <a:pt x="468376" y="423672"/>
                  </a:moveTo>
                  <a:lnTo>
                    <a:pt x="446151" y="405003"/>
                  </a:lnTo>
                  <a:lnTo>
                    <a:pt x="427482" y="427101"/>
                  </a:lnTo>
                  <a:lnTo>
                    <a:pt x="449707" y="445770"/>
                  </a:lnTo>
                  <a:lnTo>
                    <a:pt x="468376" y="423672"/>
                  </a:lnTo>
                  <a:close/>
                </a:path>
                <a:path w="2494279" h="1837054">
                  <a:moveTo>
                    <a:pt x="493903" y="1423924"/>
                  </a:moveTo>
                  <a:lnTo>
                    <a:pt x="476377" y="1400937"/>
                  </a:lnTo>
                  <a:lnTo>
                    <a:pt x="453263" y="1418463"/>
                  </a:lnTo>
                  <a:lnTo>
                    <a:pt x="470789" y="1441450"/>
                  </a:lnTo>
                  <a:lnTo>
                    <a:pt x="493903" y="1423924"/>
                  </a:lnTo>
                  <a:close/>
                </a:path>
                <a:path w="2494279" h="1837054">
                  <a:moveTo>
                    <a:pt x="512572" y="460883"/>
                  </a:moveTo>
                  <a:lnTo>
                    <a:pt x="490474" y="442341"/>
                  </a:lnTo>
                  <a:lnTo>
                    <a:pt x="471805" y="464439"/>
                  </a:lnTo>
                  <a:lnTo>
                    <a:pt x="494030" y="483108"/>
                  </a:lnTo>
                  <a:lnTo>
                    <a:pt x="512572" y="460883"/>
                  </a:lnTo>
                  <a:close/>
                </a:path>
                <a:path w="2494279" h="1837054">
                  <a:moveTo>
                    <a:pt x="540004" y="1388999"/>
                  </a:moveTo>
                  <a:lnTo>
                    <a:pt x="522478" y="1365885"/>
                  </a:lnTo>
                  <a:lnTo>
                    <a:pt x="499364" y="1383411"/>
                  </a:lnTo>
                  <a:lnTo>
                    <a:pt x="516890" y="1406398"/>
                  </a:lnTo>
                  <a:lnTo>
                    <a:pt x="540004" y="1388999"/>
                  </a:lnTo>
                  <a:close/>
                </a:path>
                <a:path w="2494279" h="1837054">
                  <a:moveTo>
                    <a:pt x="556895" y="498221"/>
                  </a:moveTo>
                  <a:lnTo>
                    <a:pt x="534797" y="479552"/>
                  </a:lnTo>
                  <a:lnTo>
                    <a:pt x="516128" y="501777"/>
                  </a:lnTo>
                  <a:lnTo>
                    <a:pt x="538226" y="520446"/>
                  </a:lnTo>
                  <a:lnTo>
                    <a:pt x="556895" y="498221"/>
                  </a:lnTo>
                  <a:close/>
                </a:path>
                <a:path w="2494279" h="1837054">
                  <a:moveTo>
                    <a:pt x="630809" y="579374"/>
                  </a:moveTo>
                  <a:lnTo>
                    <a:pt x="615454" y="543814"/>
                  </a:lnTo>
                  <a:lnTo>
                    <a:pt x="603834" y="516890"/>
                  </a:lnTo>
                  <a:lnTo>
                    <a:pt x="592328" y="490220"/>
                  </a:lnTo>
                  <a:lnTo>
                    <a:pt x="536321" y="556641"/>
                  </a:lnTo>
                  <a:lnTo>
                    <a:pt x="630809" y="579374"/>
                  </a:lnTo>
                  <a:close/>
                </a:path>
                <a:path w="2494279" h="1837054">
                  <a:moveTo>
                    <a:pt x="631190" y="1301496"/>
                  </a:moveTo>
                  <a:lnTo>
                    <a:pt x="535813" y="1319403"/>
                  </a:lnTo>
                  <a:lnTo>
                    <a:pt x="553275" y="1342453"/>
                  </a:lnTo>
                  <a:lnTo>
                    <a:pt x="545465" y="1348359"/>
                  </a:lnTo>
                  <a:lnTo>
                    <a:pt x="562991" y="1371473"/>
                  </a:lnTo>
                  <a:lnTo>
                    <a:pt x="570763" y="1365542"/>
                  </a:lnTo>
                  <a:lnTo>
                    <a:pt x="588264" y="1388618"/>
                  </a:lnTo>
                  <a:lnTo>
                    <a:pt x="615289" y="1333754"/>
                  </a:lnTo>
                  <a:lnTo>
                    <a:pt x="631190" y="1301496"/>
                  </a:lnTo>
                  <a:close/>
                </a:path>
                <a:path w="2494279" h="1837054">
                  <a:moveTo>
                    <a:pt x="1233678" y="1677543"/>
                  </a:moveTo>
                  <a:lnTo>
                    <a:pt x="1204722" y="1677543"/>
                  </a:lnTo>
                  <a:lnTo>
                    <a:pt x="1204722" y="1706537"/>
                  </a:lnTo>
                  <a:lnTo>
                    <a:pt x="1233678" y="1706537"/>
                  </a:lnTo>
                  <a:lnTo>
                    <a:pt x="1233678" y="1677543"/>
                  </a:lnTo>
                  <a:close/>
                </a:path>
                <a:path w="2494279" h="1837054">
                  <a:moveTo>
                    <a:pt x="1233678" y="1619631"/>
                  </a:moveTo>
                  <a:lnTo>
                    <a:pt x="1204722" y="1619631"/>
                  </a:lnTo>
                  <a:lnTo>
                    <a:pt x="1204722" y="1648587"/>
                  </a:lnTo>
                  <a:lnTo>
                    <a:pt x="1233678" y="1648587"/>
                  </a:lnTo>
                  <a:lnTo>
                    <a:pt x="1233678" y="1619631"/>
                  </a:lnTo>
                  <a:close/>
                </a:path>
                <a:path w="2494279" h="1837054">
                  <a:moveTo>
                    <a:pt x="1233678" y="1561719"/>
                  </a:moveTo>
                  <a:lnTo>
                    <a:pt x="1204722" y="1561719"/>
                  </a:lnTo>
                  <a:lnTo>
                    <a:pt x="1204722" y="1590675"/>
                  </a:lnTo>
                  <a:lnTo>
                    <a:pt x="1233678" y="1590675"/>
                  </a:lnTo>
                  <a:lnTo>
                    <a:pt x="1233678" y="1561719"/>
                  </a:lnTo>
                  <a:close/>
                </a:path>
                <a:path w="2494279" h="1837054">
                  <a:moveTo>
                    <a:pt x="1233678" y="304038"/>
                  </a:moveTo>
                  <a:lnTo>
                    <a:pt x="1204722" y="304038"/>
                  </a:lnTo>
                  <a:lnTo>
                    <a:pt x="1204722" y="332994"/>
                  </a:lnTo>
                  <a:lnTo>
                    <a:pt x="1233678" y="332994"/>
                  </a:lnTo>
                  <a:lnTo>
                    <a:pt x="1233678" y="304038"/>
                  </a:lnTo>
                  <a:close/>
                </a:path>
                <a:path w="2494279" h="1837054">
                  <a:moveTo>
                    <a:pt x="1233678" y="246126"/>
                  </a:moveTo>
                  <a:lnTo>
                    <a:pt x="1204722" y="246126"/>
                  </a:lnTo>
                  <a:lnTo>
                    <a:pt x="1204722" y="275082"/>
                  </a:lnTo>
                  <a:lnTo>
                    <a:pt x="1233678" y="275082"/>
                  </a:lnTo>
                  <a:lnTo>
                    <a:pt x="1233678" y="246126"/>
                  </a:lnTo>
                  <a:close/>
                </a:path>
                <a:path w="2494279" h="1837054">
                  <a:moveTo>
                    <a:pt x="1233678" y="188214"/>
                  </a:moveTo>
                  <a:lnTo>
                    <a:pt x="1204722" y="188214"/>
                  </a:lnTo>
                  <a:lnTo>
                    <a:pt x="1204722" y="217170"/>
                  </a:lnTo>
                  <a:lnTo>
                    <a:pt x="1233678" y="217170"/>
                  </a:lnTo>
                  <a:lnTo>
                    <a:pt x="1233678" y="188214"/>
                  </a:lnTo>
                  <a:close/>
                </a:path>
                <a:path w="2494279" h="1837054">
                  <a:moveTo>
                    <a:pt x="1233678" y="130302"/>
                  </a:moveTo>
                  <a:lnTo>
                    <a:pt x="1204722" y="130302"/>
                  </a:lnTo>
                  <a:lnTo>
                    <a:pt x="1204722" y="159258"/>
                  </a:lnTo>
                  <a:lnTo>
                    <a:pt x="1233678" y="159258"/>
                  </a:lnTo>
                  <a:lnTo>
                    <a:pt x="1233678" y="130302"/>
                  </a:lnTo>
                  <a:close/>
                </a:path>
                <a:path w="2494279" h="1837054">
                  <a:moveTo>
                    <a:pt x="1262634" y="1749971"/>
                  </a:moveTo>
                  <a:lnTo>
                    <a:pt x="1233678" y="1749971"/>
                  </a:lnTo>
                  <a:lnTo>
                    <a:pt x="1233678" y="1735493"/>
                  </a:lnTo>
                  <a:lnTo>
                    <a:pt x="1204722" y="1735493"/>
                  </a:lnTo>
                  <a:lnTo>
                    <a:pt x="1204722" y="1749971"/>
                  </a:lnTo>
                  <a:lnTo>
                    <a:pt x="1175766" y="1749971"/>
                  </a:lnTo>
                  <a:lnTo>
                    <a:pt x="1219200" y="1836839"/>
                  </a:lnTo>
                  <a:lnTo>
                    <a:pt x="1255395" y="1764449"/>
                  </a:lnTo>
                  <a:lnTo>
                    <a:pt x="1262634" y="1749971"/>
                  </a:lnTo>
                  <a:close/>
                </a:path>
                <a:path w="2494279" h="1837054">
                  <a:moveTo>
                    <a:pt x="1262634" y="1537716"/>
                  </a:moveTo>
                  <a:lnTo>
                    <a:pt x="1260157" y="1532763"/>
                  </a:lnTo>
                  <a:lnTo>
                    <a:pt x="1255395" y="1523238"/>
                  </a:lnTo>
                  <a:lnTo>
                    <a:pt x="1219200" y="1450848"/>
                  </a:lnTo>
                  <a:lnTo>
                    <a:pt x="1175766" y="1537716"/>
                  </a:lnTo>
                  <a:lnTo>
                    <a:pt x="1262634" y="1537716"/>
                  </a:lnTo>
                  <a:close/>
                </a:path>
                <a:path w="2494279" h="1837054">
                  <a:moveTo>
                    <a:pt x="1262634" y="342011"/>
                  </a:moveTo>
                  <a:lnTo>
                    <a:pt x="1175766" y="342011"/>
                  </a:lnTo>
                  <a:lnTo>
                    <a:pt x="1219200" y="428879"/>
                  </a:lnTo>
                  <a:lnTo>
                    <a:pt x="1262634" y="342011"/>
                  </a:lnTo>
                  <a:close/>
                </a:path>
                <a:path w="2494279" h="1837054">
                  <a:moveTo>
                    <a:pt x="1262634" y="86868"/>
                  </a:moveTo>
                  <a:lnTo>
                    <a:pt x="1255382" y="72390"/>
                  </a:lnTo>
                  <a:lnTo>
                    <a:pt x="1219200" y="0"/>
                  </a:lnTo>
                  <a:lnTo>
                    <a:pt x="1175766" y="86868"/>
                  </a:lnTo>
                  <a:lnTo>
                    <a:pt x="1204722" y="86868"/>
                  </a:lnTo>
                  <a:lnTo>
                    <a:pt x="1204722" y="101346"/>
                  </a:lnTo>
                  <a:lnTo>
                    <a:pt x="1233678" y="101346"/>
                  </a:lnTo>
                  <a:lnTo>
                    <a:pt x="1233678" y="86868"/>
                  </a:lnTo>
                  <a:lnTo>
                    <a:pt x="1262634" y="86868"/>
                  </a:lnTo>
                  <a:close/>
                </a:path>
                <a:path w="2494279" h="1837054">
                  <a:moveTo>
                    <a:pt x="1902714" y="1293749"/>
                  </a:moveTo>
                  <a:lnTo>
                    <a:pt x="1805940" y="1301496"/>
                  </a:lnTo>
                  <a:lnTo>
                    <a:pt x="1870202" y="1374267"/>
                  </a:lnTo>
                  <a:lnTo>
                    <a:pt x="1881022" y="1347444"/>
                  </a:lnTo>
                  <a:lnTo>
                    <a:pt x="1884553" y="1348867"/>
                  </a:lnTo>
                  <a:lnTo>
                    <a:pt x="1895475" y="1322070"/>
                  </a:lnTo>
                  <a:lnTo>
                    <a:pt x="1891855" y="1320622"/>
                  </a:lnTo>
                  <a:lnTo>
                    <a:pt x="1894039" y="1315224"/>
                  </a:lnTo>
                  <a:lnTo>
                    <a:pt x="1902714" y="1293749"/>
                  </a:lnTo>
                  <a:close/>
                </a:path>
                <a:path w="2494279" h="1837054">
                  <a:moveTo>
                    <a:pt x="1903095" y="580771"/>
                  </a:moveTo>
                  <a:lnTo>
                    <a:pt x="1893595" y="560705"/>
                  </a:lnTo>
                  <a:lnTo>
                    <a:pt x="1890674" y="554558"/>
                  </a:lnTo>
                  <a:lnTo>
                    <a:pt x="1902206" y="549148"/>
                  </a:lnTo>
                  <a:lnTo>
                    <a:pt x="1889760" y="522986"/>
                  </a:lnTo>
                  <a:lnTo>
                    <a:pt x="1878291" y="528396"/>
                  </a:lnTo>
                  <a:lnTo>
                    <a:pt x="1865884" y="502158"/>
                  </a:lnTo>
                  <a:lnTo>
                    <a:pt x="1805940" y="578612"/>
                  </a:lnTo>
                  <a:lnTo>
                    <a:pt x="1903095" y="580771"/>
                  </a:lnTo>
                  <a:close/>
                </a:path>
                <a:path w="2494279" h="1837054">
                  <a:moveTo>
                    <a:pt x="1949069" y="1343660"/>
                  </a:moveTo>
                  <a:lnTo>
                    <a:pt x="1922272" y="1332865"/>
                  </a:lnTo>
                  <a:lnTo>
                    <a:pt x="1911477" y="1359662"/>
                  </a:lnTo>
                  <a:lnTo>
                    <a:pt x="1938274" y="1370584"/>
                  </a:lnTo>
                  <a:lnTo>
                    <a:pt x="1949069" y="1343660"/>
                  </a:lnTo>
                  <a:close/>
                </a:path>
                <a:path w="2494279" h="1837054">
                  <a:moveTo>
                    <a:pt x="1954530" y="524383"/>
                  </a:moveTo>
                  <a:lnTo>
                    <a:pt x="1942211" y="498221"/>
                  </a:lnTo>
                  <a:lnTo>
                    <a:pt x="1916049" y="510540"/>
                  </a:lnTo>
                  <a:lnTo>
                    <a:pt x="1928368" y="536702"/>
                  </a:lnTo>
                  <a:lnTo>
                    <a:pt x="1954530" y="524383"/>
                  </a:lnTo>
                  <a:close/>
                </a:path>
                <a:path w="2494279" h="1837054">
                  <a:moveTo>
                    <a:pt x="2002790" y="1365377"/>
                  </a:moveTo>
                  <a:lnTo>
                    <a:pt x="1975993" y="1354582"/>
                  </a:lnTo>
                  <a:lnTo>
                    <a:pt x="1965071" y="1381379"/>
                  </a:lnTo>
                  <a:lnTo>
                    <a:pt x="1991995" y="1392174"/>
                  </a:lnTo>
                  <a:lnTo>
                    <a:pt x="2002790" y="1365377"/>
                  </a:lnTo>
                  <a:close/>
                </a:path>
                <a:path w="2494279" h="1837054">
                  <a:moveTo>
                    <a:pt x="2006854" y="499618"/>
                  </a:moveTo>
                  <a:lnTo>
                    <a:pt x="1994535" y="473456"/>
                  </a:lnTo>
                  <a:lnTo>
                    <a:pt x="1968373" y="485775"/>
                  </a:lnTo>
                  <a:lnTo>
                    <a:pt x="1980692" y="511937"/>
                  </a:lnTo>
                  <a:lnTo>
                    <a:pt x="2006854" y="499618"/>
                  </a:lnTo>
                  <a:close/>
                </a:path>
                <a:path w="2494279" h="1837054">
                  <a:moveTo>
                    <a:pt x="2056511" y="1387094"/>
                  </a:moveTo>
                  <a:lnTo>
                    <a:pt x="2029714" y="1376172"/>
                  </a:lnTo>
                  <a:lnTo>
                    <a:pt x="2018792" y="1403096"/>
                  </a:lnTo>
                  <a:lnTo>
                    <a:pt x="2045716" y="1413891"/>
                  </a:lnTo>
                  <a:lnTo>
                    <a:pt x="2056511" y="1387094"/>
                  </a:lnTo>
                  <a:close/>
                </a:path>
                <a:path w="2494279" h="1837054">
                  <a:moveTo>
                    <a:pt x="2059305" y="474853"/>
                  </a:moveTo>
                  <a:lnTo>
                    <a:pt x="2046859" y="448691"/>
                  </a:lnTo>
                  <a:lnTo>
                    <a:pt x="2020697" y="461010"/>
                  </a:lnTo>
                  <a:lnTo>
                    <a:pt x="2033016" y="487172"/>
                  </a:lnTo>
                  <a:lnTo>
                    <a:pt x="2059305" y="474853"/>
                  </a:lnTo>
                  <a:close/>
                </a:path>
                <a:path w="2494279" h="1837054">
                  <a:moveTo>
                    <a:pt x="2110232" y="1408684"/>
                  </a:moveTo>
                  <a:lnTo>
                    <a:pt x="2083308" y="1397889"/>
                  </a:lnTo>
                  <a:lnTo>
                    <a:pt x="2072513" y="1424813"/>
                  </a:lnTo>
                  <a:lnTo>
                    <a:pt x="2099437" y="1435608"/>
                  </a:lnTo>
                  <a:lnTo>
                    <a:pt x="2110232" y="1408684"/>
                  </a:lnTo>
                  <a:close/>
                </a:path>
                <a:path w="2494279" h="1837054">
                  <a:moveTo>
                    <a:pt x="2111629" y="450088"/>
                  </a:moveTo>
                  <a:lnTo>
                    <a:pt x="2099183" y="423926"/>
                  </a:lnTo>
                  <a:lnTo>
                    <a:pt x="2073021" y="436245"/>
                  </a:lnTo>
                  <a:lnTo>
                    <a:pt x="2085467" y="462534"/>
                  </a:lnTo>
                  <a:lnTo>
                    <a:pt x="2111629" y="450088"/>
                  </a:lnTo>
                  <a:close/>
                </a:path>
                <a:path w="2494279" h="1837054">
                  <a:moveTo>
                    <a:pt x="2157730" y="925830"/>
                  </a:moveTo>
                  <a:lnTo>
                    <a:pt x="2136648" y="925830"/>
                  </a:lnTo>
                  <a:lnTo>
                    <a:pt x="2136648" y="896874"/>
                  </a:lnTo>
                  <a:lnTo>
                    <a:pt x="2049780" y="940308"/>
                  </a:lnTo>
                  <a:lnTo>
                    <a:pt x="2136648" y="983742"/>
                  </a:lnTo>
                  <a:lnTo>
                    <a:pt x="2136648" y="954786"/>
                  </a:lnTo>
                  <a:lnTo>
                    <a:pt x="2157730" y="954786"/>
                  </a:lnTo>
                  <a:lnTo>
                    <a:pt x="2157730" y="925830"/>
                  </a:lnTo>
                  <a:close/>
                </a:path>
                <a:path w="2494279" h="1837054">
                  <a:moveTo>
                    <a:pt x="2163953" y="1430401"/>
                  </a:moveTo>
                  <a:lnTo>
                    <a:pt x="2137029" y="1419606"/>
                  </a:lnTo>
                  <a:lnTo>
                    <a:pt x="2126234" y="1446403"/>
                  </a:lnTo>
                  <a:lnTo>
                    <a:pt x="2153031" y="1457325"/>
                  </a:lnTo>
                  <a:lnTo>
                    <a:pt x="2163953" y="1430401"/>
                  </a:lnTo>
                  <a:close/>
                </a:path>
                <a:path w="2494279" h="1837054">
                  <a:moveTo>
                    <a:pt x="2163953" y="425323"/>
                  </a:moveTo>
                  <a:lnTo>
                    <a:pt x="2151634" y="399161"/>
                  </a:lnTo>
                  <a:lnTo>
                    <a:pt x="2125472" y="411480"/>
                  </a:lnTo>
                  <a:lnTo>
                    <a:pt x="2137791" y="437769"/>
                  </a:lnTo>
                  <a:lnTo>
                    <a:pt x="2163953" y="425323"/>
                  </a:lnTo>
                  <a:close/>
                </a:path>
                <a:path w="2494279" h="1837054">
                  <a:moveTo>
                    <a:pt x="2215642" y="925830"/>
                  </a:moveTo>
                  <a:lnTo>
                    <a:pt x="2186686" y="925830"/>
                  </a:lnTo>
                  <a:lnTo>
                    <a:pt x="2186686" y="954786"/>
                  </a:lnTo>
                  <a:lnTo>
                    <a:pt x="2215642" y="954786"/>
                  </a:lnTo>
                  <a:lnTo>
                    <a:pt x="2215642" y="925830"/>
                  </a:lnTo>
                  <a:close/>
                </a:path>
                <a:path w="2494279" h="1837054">
                  <a:moveTo>
                    <a:pt x="2216277" y="400558"/>
                  </a:moveTo>
                  <a:lnTo>
                    <a:pt x="2203958" y="374396"/>
                  </a:lnTo>
                  <a:lnTo>
                    <a:pt x="2177796" y="386842"/>
                  </a:lnTo>
                  <a:lnTo>
                    <a:pt x="2190115" y="413004"/>
                  </a:lnTo>
                  <a:lnTo>
                    <a:pt x="2216277" y="400558"/>
                  </a:lnTo>
                  <a:close/>
                </a:path>
                <a:path w="2494279" h="1837054">
                  <a:moveTo>
                    <a:pt x="2217674" y="1452118"/>
                  </a:moveTo>
                  <a:lnTo>
                    <a:pt x="2190750" y="1441323"/>
                  </a:lnTo>
                  <a:lnTo>
                    <a:pt x="2179955" y="1468120"/>
                  </a:lnTo>
                  <a:lnTo>
                    <a:pt x="2206752" y="1478915"/>
                  </a:lnTo>
                  <a:lnTo>
                    <a:pt x="2217674" y="1452118"/>
                  </a:lnTo>
                  <a:close/>
                </a:path>
                <a:path w="2494279" h="1837054">
                  <a:moveTo>
                    <a:pt x="2268728" y="375793"/>
                  </a:moveTo>
                  <a:lnTo>
                    <a:pt x="2256282" y="349631"/>
                  </a:lnTo>
                  <a:lnTo>
                    <a:pt x="2230120" y="362077"/>
                  </a:lnTo>
                  <a:lnTo>
                    <a:pt x="2242439" y="388239"/>
                  </a:lnTo>
                  <a:lnTo>
                    <a:pt x="2268728" y="375793"/>
                  </a:lnTo>
                  <a:close/>
                </a:path>
                <a:path w="2494279" h="1837054">
                  <a:moveTo>
                    <a:pt x="2271268" y="1473835"/>
                  </a:moveTo>
                  <a:lnTo>
                    <a:pt x="2244471" y="1462913"/>
                  </a:lnTo>
                  <a:lnTo>
                    <a:pt x="2233676" y="1489837"/>
                  </a:lnTo>
                  <a:lnTo>
                    <a:pt x="2260473" y="1500632"/>
                  </a:lnTo>
                  <a:lnTo>
                    <a:pt x="2271268" y="1473835"/>
                  </a:lnTo>
                  <a:close/>
                </a:path>
                <a:path w="2494279" h="1837054">
                  <a:moveTo>
                    <a:pt x="2273554" y="925830"/>
                  </a:moveTo>
                  <a:lnTo>
                    <a:pt x="2244598" y="925830"/>
                  </a:lnTo>
                  <a:lnTo>
                    <a:pt x="2244598" y="954786"/>
                  </a:lnTo>
                  <a:lnTo>
                    <a:pt x="2273554" y="954786"/>
                  </a:lnTo>
                  <a:lnTo>
                    <a:pt x="2273554" y="925830"/>
                  </a:lnTo>
                  <a:close/>
                </a:path>
                <a:path w="2494279" h="1837054">
                  <a:moveTo>
                    <a:pt x="2321052" y="351028"/>
                  </a:moveTo>
                  <a:lnTo>
                    <a:pt x="2308606" y="324866"/>
                  </a:lnTo>
                  <a:lnTo>
                    <a:pt x="2282444" y="337312"/>
                  </a:lnTo>
                  <a:lnTo>
                    <a:pt x="2294890" y="363474"/>
                  </a:lnTo>
                  <a:lnTo>
                    <a:pt x="2321052" y="351028"/>
                  </a:lnTo>
                  <a:close/>
                </a:path>
                <a:path w="2494279" h="1837054">
                  <a:moveTo>
                    <a:pt x="2324989" y="1495425"/>
                  </a:moveTo>
                  <a:lnTo>
                    <a:pt x="2298192" y="1484630"/>
                  </a:lnTo>
                  <a:lnTo>
                    <a:pt x="2287270" y="1511427"/>
                  </a:lnTo>
                  <a:lnTo>
                    <a:pt x="2314194" y="1522349"/>
                  </a:lnTo>
                  <a:lnTo>
                    <a:pt x="2324989" y="1495425"/>
                  </a:lnTo>
                  <a:close/>
                </a:path>
                <a:path w="2494279" h="1837054">
                  <a:moveTo>
                    <a:pt x="2331466" y="925830"/>
                  </a:moveTo>
                  <a:lnTo>
                    <a:pt x="2302510" y="925830"/>
                  </a:lnTo>
                  <a:lnTo>
                    <a:pt x="2302510" y="954786"/>
                  </a:lnTo>
                  <a:lnTo>
                    <a:pt x="2331466" y="954786"/>
                  </a:lnTo>
                  <a:lnTo>
                    <a:pt x="2331466" y="925830"/>
                  </a:lnTo>
                  <a:close/>
                </a:path>
                <a:path w="2494279" h="1837054">
                  <a:moveTo>
                    <a:pt x="2373376" y="326390"/>
                  </a:moveTo>
                  <a:lnTo>
                    <a:pt x="2361057" y="300101"/>
                  </a:lnTo>
                  <a:lnTo>
                    <a:pt x="2334768" y="312547"/>
                  </a:lnTo>
                  <a:lnTo>
                    <a:pt x="2347214" y="338709"/>
                  </a:lnTo>
                  <a:lnTo>
                    <a:pt x="2373376" y="326390"/>
                  </a:lnTo>
                  <a:close/>
                </a:path>
                <a:path w="2494279" h="1837054">
                  <a:moveTo>
                    <a:pt x="2378710" y="1517142"/>
                  </a:moveTo>
                  <a:lnTo>
                    <a:pt x="2351913" y="1506347"/>
                  </a:lnTo>
                  <a:lnTo>
                    <a:pt x="2340991" y="1533144"/>
                  </a:lnTo>
                  <a:lnTo>
                    <a:pt x="2367915" y="1544066"/>
                  </a:lnTo>
                  <a:lnTo>
                    <a:pt x="2378710" y="1517142"/>
                  </a:lnTo>
                  <a:close/>
                </a:path>
                <a:path w="2494279" h="1837054">
                  <a:moveTo>
                    <a:pt x="2461768" y="940308"/>
                  </a:moveTo>
                  <a:lnTo>
                    <a:pt x="2432812" y="925830"/>
                  </a:lnTo>
                  <a:lnTo>
                    <a:pt x="2374900" y="896874"/>
                  </a:lnTo>
                  <a:lnTo>
                    <a:pt x="2374900" y="925830"/>
                  </a:lnTo>
                  <a:lnTo>
                    <a:pt x="2360422" y="925830"/>
                  </a:lnTo>
                  <a:lnTo>
                    <a:pt x="2360422" y="954786"/>
                  </a:lnTo>
                  <a:lnTo>
                    <a:pt x="2374900" y="954786"/>
                  </a:lnTo>
                  <a:lnTo>
                    <a:pt x="2374900" y="983742"/>
                  </a:lnTo>
                  <a:lnTo>
                    <a:pt x="2432812" y="954786"/>
                  </a:lnTo>
                  <a:lnTo>
                    <a:pt x="2461768" y="940308"/>
                  </a:lnTo>
                  <a:close/>
                </a:path>
                <a:path w="2494279" h="1837054">
                  <a:moveTo>
                    <a:pt x="2485009" y="257556"/>
                  </a:moveTo>
                  <a:lnTo>
                    <a:pt x="2387854" y="255397"/>
                  </a:lnTo>
                  <a:lnTo>
                    <a:pt x="2400262" y="281635"/>
                  </a:lnTo>
                  <a:lnTo>
                    <a:pt x="2387219" y="287782"/>
                  </a:lnTo>
                  <a:lnTo>
                    <a:pt x="2399538" y="313944"/>
                  </a:lnTo>
                  <a:lnTo>
                    <a:pt x="2412644" y="307784"/>
                  </a:lnTo>
                  <a:lnTo>
                    <a:pt x="2425065" y="334010"/>
                  </a:lnTo>
                  <a:lnTo>
                    <a:pt x="2470962" y="275463"/>
                  </a:lnTo>
                  <a:lnTo>
                    <a:pt x="2485009" y="257556"/>
                  </a:lnTo>
                  <a:close/>
                </a:path>
                <a:path w="2494279" h="1837054">
                  <a:moveTo>
                    <a:pt x="2494153" y="1579372"/>
                  </a:moveTo>
                  <a:lnTo>
                    <a:pt x="2482037" y="1565656"/>
                  </a:lnTo>
                  <a:lnTo>
                    <a:pt x="2429891" y="1506601"/>
                  </a:lnTo>
                  <a:lnTo>
                    <a:pt x="2419019" y="1533423"/>
                  </a:lnTo>
                  <a:lnTo>
                    <a:pt x="2405507" y="1527937"/>
                  </a:lnTo>
                  <a:lnTo>
                    <a:pt x="2394712" y="1554861"/>
                  </a:lnTo>
                  <a:lnTo>
                    <a:pt x="2408136" y="1560258"/>
                  </a:lnTo>
                  <a:lnTo>
                    <a:pt x="2397252" y="1587119"/>
                  </a:lnTo>
                  <a:lnTo>
                    <a:pt x="2494153" y="1579372"/>
                  </a:lnTo>
                  <a:close/>
                </a:path>
              </a:pathLst>
            </a:custGeom>
            <a:solidFill>
              <a:srgbClr val="5b9b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825" name="object 57" descr=""/>
            <p:cNvPicPr/>
            <p:nvPr/>
          </p:nvPicPr>
          <p:blipFill>
            <a:blip r:embed="rId15"/>
            <a:stretch/>
          </p:blipFill>
          <p:spPr>
            <a:xfrm>
              <a:off x="556200" y="1540440"/>
              <a:ext cx="579600" cy="42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26" name="object 58" descr=""/>
            <p:cNvPicPr/>
            <p:nvPr/>
          </p:nvPicPr>
          <p:blipFill>
            <a:blip r:embed="rId16"/>
            <a:stretch/>
          </p:blipFill>
          <p:spPr>
            <a:xfrm>
              <a:off x="611280" y="1606320"/>
              <a:ext cx="4255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7" name="object 59"/>
            <p:cNvSpPr/>
            <p:nvPr/>
          </p:nvSpPr>
          <p:spPr>
            <a:xfrm>
              <a:off x="563760" y="1548360"/>
              <a:ext cx="505440" cy="353160"/>
            </a:xfrm>
            <a:custGeom>
              <a:avLst/>
              <a:gdLst>
                <a:gd name="textAreaLeft" fmla="*/ 0 w 505440"/>
                <a:gd name="textAreaRight" fmla="*/ 507960 w 50544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8000" h="355600">
                  <a:moveTo>
                    <a:pt x="253745" y="0"/>
                  </a:moveTo>
                  <a:lnTo>
                    <a:pt x="195562" y="4689"/>
                  </a:lnTo>
                  <a:lnTo>
                    <a:pt x="142152" y="18048"/>
                  </a:lnTo>
                  <a:lnTo>
                    <a:pt x="95038" y="39008"/>
                  </a:lnTo>
                  <a:lnTo>
                    <a:pt x="55743" y="66505"/>
                  </a:lnTo>
                  <a:lnTo>
                    <a:pt x="25790" y="99470"/>
                  </a:lnTo>
                  <a:lnTo>
                    <a:pt x="6701" y="136840"/>
                  </a:lnTo>
                  <a:lnTo>
                    <a:pt x="0" y="177545"/>
                  </a:lnTo>
                  <a:lnTo>
                    <a:pt x="6701" y="218251"/>
                  </a:lnTo>
                  <a:lnTo>
                    <a:pt x="25790" y="255621"/>
                  </a:lnTo>
                  <a:lnTo>
                    <a:pt x="55743" y="288586"/>
                  </a:lnTo>
                  <a:lnTo>
                    <a:pt x="95038" y="316083"/>
                  </a:lnTo>
                  <a:lnTo>
                    <a:pt x="142152" y="337043"/>
                  </a:lnTo>
                  <a:lnTo>
                    <a:pt x="195562" y="350402"/>
                  </a:lnTo>
                  <a:lnTo>
                    <a:pt x="253745" y="355091"/>
                  </a:lnTo>
                  <a:lnTo>
                    <a:pt x="311929" y="350402"/>
                  </a:lnTo>
                  <a:lnTo>
                    <a:pt x="365339" y="337043"/>
                  </a:lnTo>
                  <a:lnTo>
                    <a:pt x="412453" y="316083"/>
                  </a:lnTo>
                  <a:lnTo>
                    <a:pt x="451748" y="288586"/>
                  </a:lnTo>
                  <a:lnTo>
                    <a:pt x="481701" y="255621"/>
                  </a:lnTo>
                  <a:lnTo>
                    <a:pt x="500790" y="218251"/>
                  </a:lnTo>
                  <a:lnTo>
                    <a:pt x="507492" y="177545"/>
                  </a:lnTo>
                  <a:lnTo>
                    <a:pt x="500790" y="136840"/>
                  </a:lnTo>
                  <a:lnTo>
                    <a:pt x="481701" y="99470"/>
                  </a:lnTo>
                  <a:lnTo>
                    <a:pt x="451748" y="66505"/>
                  </a:lnTo>
                  <a:lnTo>
                    <a:pt x="412453" y="39008"/>
                  </a:lnTo>
                  <a:lnTo>
                    <a:pt x="365339" y="18048"/>
                  </a:lnTo>
                  <a:lnTo>
                    <a:pt x="311929" y="4689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828" name="object 60"/>
          <p:cNvGrpSpPr/>
          <p:nvPr/>
        </p:nvGrpSpPr>
        <p:grpSpPr>
          <a:xfrm>
            <a:off x="6689520" y="2683800"/>
            <a:ext cx="5155560" cy="2080440"/>
            <a:chOff x="6689520" y="2683800"/>
            <a:chExt cx="5155560" cy="2080440"/>
          </a:xfrm>
        </p:grpSpPr>
        <p:pic>
          <p:nvPicPr>
            <p:cNvPr id="829" name="object 61" descr=""/>
            <p:cNvPicPr/>
            <p:nvPr/>
          </p:nvPicPr>
          <p:blipFill>
            <a:blip r:embed="rId17"/>
            <a:stretch/>
          </p:blipFill>
          <p:spPr>
            <a:xfrm>
              <a:off x="6703920" y="3244680"/>
              <a:ext cx="2524320" cy="1501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0" name="object 62"/>
            <p:cNvSpPr/>
            <p:nvPr/>
          </p:nvSpPr>
          <p:spPr>
            <a:xfrm>
              <a:off x="6689520" y="3230280"/>
              <a:ext cx="2553480" cy="1531080"/>
            </a:xfrm>
            <a:custGeom>
              <a:avLst/>
              <a:gdLst>
                <a:gd name="textAreaLeft" fmla="*/ 0 w 2553480"/>
                <a:gd name="textAreaRight" fmla="*/ 2556000 w 2553480"/>
                <a:gd name="textAreaTop" fmla="*/ 0 h 1531080"/>
                <a:gd name="textAreaBottom" fmla="*/ 1533600 h 1531080"/>
              </a:gdLst>
              <a:ahLst/>
              <a:rect l="textAreaLeft" t="textAreaTop" r="textAreaRight" b="textAreaBottom"/>
              <a:pathLst>
                <a:path w="2555875" h="1533525">
                  <a:moveTo>
                    <a:pt x="0" y="1533143"/>
                  </a:moveTo>
                  <a:lnTo>
                    <a:pt x="2555748" y="1533143"/>
                  </a:lnTo>
                  <a:lnTo>
                    <a:pt x="2555748" y="0"/>
                  </a:lnTo>
                  <a:lnTo>
                    <a:pt x="0" y="0"/>
                  </a:lnTo>
                  <a:lnTo>
                    <a:pt x="0" y="1533143"/>
                  </a:lnTo>
                  <a:close/>
                </a:path>
              </a:pathLst>
            </a:custGeom>
            <a:noFill/>
            <a:ln w="28956">
              <a:solidFill>
                <a:srgbClr val="5b9b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831" name="object 63" descr=""/>
            <p:cNvPicPr/>
            <p:nvPr/>
          </p:nvPicPr>
          <p:blipFill>
            <a:blip r:embed="rId18"/>
            <a:stretch/>
          </p:blipFill>
          <p:spPr>
            <a:xfrm>
              <a:off x="9293400" y="3247560"/>
              <a:ext cx="2524320" cy="1501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2" name="object 64"/>
            <p:cNvSpPr/>
            <p:nvPr/>
          </p:nvSpPr>
          <p:spPr>
            <a:xfrm>
              <a:off x="9279000" y="3233160"/>
              <a:ext cx="2553480" cy="1531080"/>
            </a:xfrm>
            <a:custGeom>
              <a:avLst/>
              <a:gdLst>
                <a:gd name="textAreaLeft" fmla="*/ 0 w 2553480"/>
                <a:gd name="textAreaRight" fmla="*/ 2556000 w 2553480"/>
                <a:gd name="textAreaTop" fmla="*/ 0 h 1531080"/>
                <a:gd name="textAreaBottom" fmla="*/ 1533600 h 1531080"/>
              </a:gdLst>
              <a:ahLst/>
              <a:rect l="textAreaLeft" t="textAreaTop" r="textAreaRight" b="textAreaBottom"/>
              <a:pathLst>
                <a:path w="2555875" h="1533525">
                  <a:moveTo>
                    <a:pt x="0" y="1533143"/>
                  </a:moveTo>
                  <a:lnTo>
                    <a:pt x="2555748" y="1533143"/>
                  </a:lnTo>
                  <a:lnTo>
                    <a:pt x="2555748" y="0"/>
                  </a:lnTo>
                  <a:lnTo>
                    <a:pt x="0" y="0"/>
                  </a:lnTo>
                  <a:lnTo>
                    <a:pt x="0" y="1533143"/>
                  </a:lnTo>
                  <a:close/>
                </a:path>
              </a:pathLst>
            </a:custGeom>
            <a:noFill/>
            <a:ln w="28956">
              <a:solidFill>
                <a:srgbClr val="5b9b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833" name="object 65" descr=""/>
            <p:cNvPicPr/>
            <p:nvPr/>
          </p:nvPicPr>
          <p:blipFill>
            <a:blip r:embed="rId19"/>
            <a:stretch/>
          </p:blipFill>
          <p:spPr>
            <a:xfrm>
              <a:off x="6703920" y="2683800"/>
              <a:ext cx="5141160" cy="573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34" name="object 66"/>
          <p:cNvGrpSpPr/>
          <p:nvPr/>
        </p:nvGrpSpPr>
        <p:grpSpPr>
          <a:xfrm>
            <a:off x="6689520" y="4859280"/>
            <a:ext cx="5142960" cy="1531080"/>
            <a:chOff x="6689520" y="4859280"/>
            <a:chExt cx="5142960" cy="1531080"/>
          </a:xfrm>
        </p:grpSpPr>
        <p:pic>
          <p:nvPicPr>
            <p:cNvPr id="835" name="object 67" descr=""/>
            <p:cNvPicPr/>
            <p:nvPr/>
          </p:nvPicPr>
          <p:blipFill>
            <a:blip r:embed="rId20"/>
            <a:stretch/>
          </p:blipFill>
          <p:spPr>
            <a:xfrm>
              <a:off x="6703920" y="4873680"/>
              <a:ext cx="2524320" cy="1501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6" name="object 68"/>
            <p:cNvSpPr/>
            <p:nvPr/>
          </p:nvSpPr>
          <p:spPr>
            <a:xfrm>
              <a:off x="6689520" y="4859280"/>
              <a:ext cx="2553480" cy="1531080"/>
            </a:xfrm>
            <a:custGeom>
              <a:avLst/>
              <a:gdLst>
                <a:gd name="textAreaLeft" fmla="*/ 0 w 2553480"/>
                <a:gd name="textAreaRight" fmla="*/ 2556000 w 2553480"/>
                <a:gd name="textAreaTop" fmla="*/ 0 h 1531080"/>
                <a:gd name="textAreaBottom" fmla="*/ 1533600 h 1531080"/>
              </a:gdLst>
              <a:ahLst/>
              <a:rect l="textAreaLeft" t="textAreaTop" r="textAreaRight" b="textAreaBottom"/>
              <a:pathLst>
                <a:path w="2555875" h="1533525">
                  <a:moveTo>
                    <a:pt x="0" y="1533144"/>
                  </a:moveTo>
                  <a:lnTo>
                    <a:pt x="2555748" y="1533144"/>
                  </a:lnTo>
                  <a:lnTo>
                    <a:pt x="2555748" y="0"/>
                  </a:lnTo>
                  <a:lnTo>
                    <a:pt x="0" y="0"/>
                  </a:lnTo>
                  <a:lnTo>
                    <a:pt x="0" y="1533144"/>
                  </a:lnTo>
                  <a:close/>
                </a:path>
              </a:pathLst>
            </a:custGeom>
            <a:noFill/>
            <a:ln w="28956">
              <a:solidFill>
                <a:srgbClr val="5b9b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837" name="object 69" descr=""/>
            <p:cNvPicPr/>
            <p:nvPr/>
          </p:nvPicPr>
          <p:blipFill>
            <a:blip r:embed="rId21"/>
            <a:stretch/>
          </p:blipFill>
          <p:spPr>
            <a:xfrm>
              <a:off x="9293400" y="4873680"/>
              <a:ext cx="2524320" cy="1501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8" name="object 70"/>
            <p:cNvSpPr/>
            <p:nvPr/>
          </p:nvSpPr>
          <p:spPr>
            <a:xfrm>
              <a:off x="9279000" y="4859280"/>
              <a:ext cx="2553480" cy="1531080"/>
            </a:xfrm>
            <a:custGeom>
              <a:avLst/>
              <a:gdLst>
                <a:gd name="textAreaLeft" fmla="*/ 0 w 2553480"/>
                <a:gd name="textAreaRight" fmla="*/ 2556000 w 2553480"/>
                <a:gd name="textAreaTop" fmla="*/ 0 h 1531080"/>
                <a:gd name="textAreaBottom" fmla="*/ 1533600 h 1531080"/>
              </a:gdLst>
              <a:ahLst/>
              <a:rect l="textAreaLeft" t="textAreaTop" r="textAreaRight" b="textAreaBottom"/>
              <a:pathLst>
                <a:path w="2555875" h="1533525">
                  <a:moveTo>
                    <a:pt x="0" y="1533144"/>
                  </a:moveTo>
                  <a:lnTo>
                    <a:pt x="2555748" y="1533144"/>
                  </a:lnTo>
                  <a:lnTo>
                    <a:pt x="2555748" y="0"/>
                  </a:lnTo>
                  <a:lnTo>
                    <a:pt x="0" y="0"/>
                  </a:lnTo>
                  <a:lnTo>
                    <a:pt x="0" y="1533144"/>
                  </a:lnTo>
                  <a:close/>
                </a:path>
              </a:pathLst>
            </a:custGeom>
            <a:noFill/>
            <a:ln w="28956">
              <a:solidFill>
                <a:srgbClr val="5b9b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39" name="object 71"/>
          <p:cNvSpPr/>
          <p:nvPr/>
        </p:nvSpPr>
        <p:spPr>
          <a:xfrm>
            <a:off x="8285400" y="2838960"/>
            <a:ext cx="225180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1" lang="en-US" sz="1400" spc="-26" strike="noStrike">
                <a:solidFill>
                  <a:schemeClr val="dk1"/>
                </a:solidFill>
                <a:latin typeface="맑은 고딕"/>
              </a:rPr>
              <a:t>RPA</a:t>
            </a:r>
            <a:r>
              <a:rPr b="1" lang="ko-KR" sz="1400" spc="-26" strike="noStrike">
                <a:solidFill>
                  <a:schemeClr val="dk1"/>
                </a:solidFill>
                <a:latin typeface="맑은 고딕"/>
              </a:rPr>
              <a:t>가 </a:t>
            </a:r>
            <a:r>
              <a:rPr b="1" lang="ko-KR" sz="1400" spc="-1" strike="noStrike">
                <a:solidFill>
                  <a:schemeClr val="dk1"/>
                </a:solidFill>
                <a:latin typeface="맑은 고딕"/>
              </a:rPr>
              <a:t>제공한</a:t>
            </a:r>
            <a:r>
              <a:rPr b="1" lang="en-US" sz="1400" spc="-4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chemeClr val="dk1"/>
                </a:solidFill>
                <a:latin typeface="맑은 고딕"/>
              </a:rPr>
              <a:t>KPI</a:t>
            </a:r>
            <a:r>
              <a:rPr b="1" lang="en-US" sz="14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400" spc="-1" strike="noStrike">
                <a:solidFill>
                  <a:schemeClr val="dk1"/>
                </a:solidFill>
                <a:latin typeface="맑은 고딕"/>
              </a:rPr>
              <a:t>대시보드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840" name="object 72"/>
          <p:cNvSpPr/>
          <p:nvPr/>
        </p:nvSpPr>
        <p:spPr>
          <a:xfrm>
            <a:off x="686520" y="1649520"/>
            <a:ext cx="22752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영업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841" name="object 73"/>
          <p:cNvGrpSpPr/>
          <p:nvPr/>
        </p:nvGrpSpPr>
        <p:grpSpPr>
          <a:xfrm>
            <a:off x="1062360" y="1522440"/>
            <a:ext cx="606960" cy="454680"/>
            <a:chOff x="1062360" y="1522440"/>
            <a:chExt cx="606960" cy="454680"/>
          </a:xfrm>
        </p:grpSpPr>
        <p:pic>
          <p:nvPicPr>
            <p:cNvPr id="842" name="object 74" descr=""/>
            <p:cNvPicPr/>
            <p:nvPr/>
          </p:nvPicPr>
          <p:blipFill>
            <a:blip r:embed="rId22"/>
            <a:stretch/>
          </p:blipFill>
          <p:spPr>
            <a:xfrm>
              <a:off x="1062360" y="1522440"/>
              <a:ext cx="60696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43" name="object 75" descr=""/>
            <p:cNvPicPr/>
            <p:nvPr/>
          </p:nvPicPr>
          <p:blipFill>
            <a:blip r:embed="rId23"/>
            <a:stretch/>
          </p:blipFill>
          <p:spPr>
            <a:xfrm>
              <a:off x="1153800" y="1606320"/>
              <a:ext cx="4255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4" name="object 76"/>
            <p:cNvSpPr/>
            <p:nvPr/>
          </p:nvSpPr>
          <p:spPr>
            <a:xfrm>
              <a:off x="1088280" y="1548360"/>
              <a:ext cx="505440" cy="353160"/>
            </a:xfrm>
            <a:custGeom>
              <a:avLst/>
              <a:gdLst>
                <a:gd name="textAreaLeft" fmla="*/ 0 w 505440"/>
                <a:gd name="textAreaRight" fmla="*/ 507960 w 50544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8000" h="355600">
                  <a:moveTo>
                    <a:pt x="253745" y="0"/>
                  </a:moveTo>
                  <a:lnTo>
                    <a:pt x="195562" y="4689"/>
                  </a:lnTo>
                  <a:lnTo>
                    <a:pt x="142152" y="18048"/>
                  </a:lnTo>
                  <a:lnTo>
                    <a:pt x="95038" y="39008"/>
                  </a:lnTo>
                  <a:lnTo>
                    <a:pt x="55743" y="66505"/>
                  </a:lnTo>
                  <a:lnTo>
                    <a:pt x="25790" y="99470"/>
                  </a:lnTo>
                  <a:lnTo>
                    <a:pt x="6701" y="136840"/>
                  </a:lnTo>
                  <a:lnTo>
                    <a:pt x="0" y="177545"/>
                  </a:lnTo>
                  <a:lnTo>
                    <a:pt x="6701" y="218251"/>
                  </a:lnTo>
                  <a:lnTo>
                    <a:pt x="25790" y="255621"/>
                  </a:lnTo>
                  <a:lnTo>
                    <a:pt x="55743" y="288586"/>
                  </a:lnTo>
                  <a:lnTo>
                    <a:pt x="95038" y="316083"/>
                  </a:lnTo>
                  <a:lnTo>
                    <a:pt x="142152" y="337043"/>
                  </a:lnTo>
                  <a:lnTo>
                    <a:pt x="195562" y="350402"/>
                  </a:lnTo>
                  <a:lnTo>
                    <a:pt x="253745" y="355091"/>
                  </a:lnTo>
                  <a:lnTo>
                    <a:pt x="311909" y="350402"/>
                  </a:lnTo>
                  <a:lnTo>
                    <a:pt x="365311" y="337043"/>
                  </a:lnTo>
                  <a:lnTo>
                    <a:pt x="412426" y="316083"/>
                  </a:lnTo>
                  <a:lnTo>
                    <a:pt x="451728" y="288586"/>
                  </a:lnTo>
                  <a:lnTo>
                    <a:pt x="481690" y="255621"/>
                  </a:lnTo>
                  <a:lnTo>
                    <a:pt x="500787" y="218251"/>
                  </a:lnTo>
                  <a:lnTo>
                    <a:pt x="507491" y="177545"/>
                  </a:lnTo>
                  <a:lnTo>
                    <a:pt x="500787" y="136840"/>
                  </a:lnTo>
                  <a:lnTo>
                    <a:pt x="481690" y="99470"/>
                  </a:lnTo>
                  <a:lnTo>
                    <a:pt x="451728" y="66505"/>
                  </a:lnTo>
                  <a:lnTo>
                    <a:pt x="412426" y="39008"/>
                  </a:lnTo>
                  <a:lnTo>
                    <a:pt x="365311" y="18048"/>
                  </a:lnTo>
                  <a:lnTo>
                    <a:pt x="311909" y="4689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45" name="object 77"/>
          <p:cNvSpPr/>
          <p:nvPr/>
        </p:nvSpPr>
        <p:spPr>
          <a:xfrm>
            <a:off x="1227960" y="1649520"/>
            <a:ext cx="22752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생산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846" name="object 78"/>
          <p:cNvGrpSpPr/>
          <p:nvPr/>
        </p:nvGrpSpPr>
        <p:grpSpPr>
          <a:xfrm>
            <a:off x="1586520" y="1522440"/>
            <a:ext cx="606960" cy="454680"/>
            <a:chOff x="1586520" y="1522440"/>
            <a:chExt cx="606960" cy="454680"/>
          </a:xfrm>
        </p:grpSpPr>
        <p:pic>
          <p:nvPicPr>
            <p:cNvPr id="847" name="object 79" descr=""/>
            <p:cNvPicPr/>
            <p:nvPr/>
          </p:nvPicPr>
          <p:blipFill>
            <a:blip r:embed="rId24"/>
            <a:stretch/>
          </p:blipFill>
          <p:spPr>
            <a:xfrm>
              <a:off x="1586520" y="1522440"/>
              <a:ext cx="60696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48" name="object 80" descr=""/>
            <p:cNvPicPr/>
            <p:nvPr/>
          </p:nvPicPr>
          <p:blipFill>
            <a:blip r:embed="rId25"/>
            <a:stretch/>
          </p:blipFill>
          <p:spPr>
            <a:xfrm>
              <a:off x="1677960" y="1606320"/>
              <a:ext cx="4255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9" name="object 81"/>
            <p:cNvSpPr/>
            <p:nvPr/>
          </p:nvSpPr>
          <p:spPr>
            <a:xfrm>
              <a:off x="1612440" y="1548360"/>
              <a:ext cx="505440" cy="353160"/>
            </a:xfrm>
            <a:custGeom>
              <a:avLst/>
              <a:gdLst>
                <a:gd name="textAreaLeft" fmla="*/ 0 w 505440"/>
                <a:gd name="textAreaRight" fmla="*/ 507960 w 50544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8000" h="355600">
                  <a:moveTo>
                    <a:pt x="253746" y="0"/>
                  </a:moveTo>
                  <a:lnTo>
                    <a:pt x="195582" y="4689"/>
                  </a:lnTo>
                  <a:lnTo>
                    <a:pt x="142180" y="18048"/>
                  </a:lnTo>
                  <a:lnTo>
                    <a:pt x="95065" y="39008"/>
                  </a:lnTo>
                  <a:lnTo>
                    <a:pt x="55763" y="66505"/>
                  </a:lnTo>
                  <a:lnTo>
                    <a:pt x="25801" y="99470"/>
                  </a:lnTo>
                  <a:lnTo>
                    <a:pt x="6704" y="136840"/>
                  </a:lnTo>
                  <a:lnTo>
                    <a:pt x="0" y="177545"/>
                  </a:lnTo>
                  <a:lnTo>
                    <a:pt x="6704" y="218251"/>
                  </a:lnTo>
                  <a:lnTo>
                    <a:pt x="25801" y="255621"/>
                  </a:lnTo>
                  <a:lnTo>
                    <a:pt x="55763" y="288586"/>
                  </a:lnTo>
                  <a:lnTo>
                    <a:pt x="95065" y="316083"/>
                  </a:lnTo>
                  <a:lnTo>
                    <a:pt x="142180" y="337043"/>
                  </a:lnTo>
                  <a:lnTo>
                    <a:pt x="195582" y="350402"/>
                  </a:lnTo>
                  <a:lnTo>
                    <a:pt x="253746" y="355091"/>
                  </a:lnTo>
                  <a:lnTo>
                    <a:pt x="311909" y="350402"/>
                  </a:lnTo>
                  <a:lnTo>
                    <a:pt x="365311" y="337043"/>
                  </a:lnTo>
                  <a:lnTo>
                    <a:pt x="412426" y="316083"/>
                  </a:lnTo>
                  <a:lnTo>
                    <a:pt x="451728" y="288586"/>
                  </a:lnTo>
                  <a:lnTo>
                    <a:pt x="481690" y="255621"/>
                  </a:lnTo>
                  <a:lnTo>
                    <a:pt x="500787" y="218251"/>
                  </a:lnTo>
                  <a:lnTo>
                    <a:pt x="507491" y="177545"/>
                  </a:lnTo>
                  <a:lnTo>
                    <a:pt x="500787" y="136840"/>
                  </a:lnTo>
                  <a:lnTo>
                    <a:pt x="481690" y="99470"/>
                  </a:lnTo>
                  <a:lnTo>
                    <a:pt x="451728" y="66505"/>
                  </a:lnTo>
                  <a:lnTo>
                    <a:pt x="412426" y="39008"/>
                  </a:lnTo>
                  <a:lnTo>
                    <a:pt x="365311" y="18048"/>
                  </a:lnTo>
                  <a:lnTo>
                    <a:pt x="311909" y="4689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50" name="object 82"/>
          <p:cNvSpPr/>
          <p:nvPr/>
        </p:nvSpPr>
        <p:spPr>
          <a:xfrm>
            <a:off x="1752120" y="1649520"/>
            <a:ext cx="22752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회계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851" name="object 83"/>
          <p:cNvGrpSpPr/>
          <p:nvPr/>
        </p:nvGrpSpPr>
        <p:grpSpPr>
          <a:xfrm>
            <a:off x="2110680" y="1522440"/>
            <a:ext cx="1657080" cy="454680"/>
            <a:chOff x="2110680" y="1522440"/>
            <a:chExt cx="1657080" cy="454680"/>
          </a:xfrm>
        </p:grpSpPr>
        <p:pic>
          <p:nvPicPr>
            <p:cNvPr id="852" name="object 84" descr=""/>
            <p:cNvPicPr/>
            <p:nvPr/>
          </p:nvPicPr>
          <p:blipFill>
            <a:blip r:embed="rId26"/>
            <a:stretch/>
          </p:blipFill>
          <p:spPr>
            <a:xfrm>
              <a:off x="2110680" y="1522440"/>
              <a:ext cx="60696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3" name="object 85" descr=""/>
            <p:cNvPicPr/>
            <p:nvPr/>
          </p:nvPicPr>
          <p:blipFill>
            <a:blip r:embed="rId27"/>
            <a:stretch/>
          </p:blipFill>
          <p:spPr>
            <a:xfrm>
              <a:off x="2202120" y="1606320"/>
              <a:ext cx="4255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4" name="object 86"/>
            <p:cNvSpPr/>
            <p:nvPr/>
          </p:nvSpPr>
          <p:spPr>
            <a:xfrm>
              <a:off x="2136600" y="1548360"/>
              <a:ext cx="505440" cy="353160"/>
            </a:xfrm>
            <a:custGeom>
              <a:avLst/>
              <a:gdLst>
                <a:gd name="textAreaLeft" fmla="*/ 0 w 505440"/>
                <a:gd name="textAreaRight" fmla="*/ 507960 w 50544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8000" h="355600">
                  <a:moveTo>
                    <a:pt x="253745" y="0"/>
                  </a:moveTo>
                  <a:lnTo>
                    <a:pt x="195582" y="4689"/>
                  </a:lnTo>
                  <a:lnTo>
                    <a:pt x="142180" y="18048"/>
                  </a:lnTo>
                  <a:lnTo>
                    <a:pt x="95065" y="39008"/>
                  </a:lnTo>
                  <a:lnTo>
                    <a:pt x="55763" y="66505"/>
                  </a:lnTo>
                  <a:lnTo>
                    <a:pt x="25801" y="99470"/>
                  </a:lnTo>
                  <a:lnTo>
                    <a:pt x="6704" y="136840"/>
                  </a:lnTo>
                  <a:lnTo>
                    <a:pt x="0" y="177545"/>
                  </a:lnTo>
                  <a:lnTo>
                    <a:pt x="6704" y="218251"/>
                  </a:lnTo>
                  <a:lnTo>
                    <a:pt x="25801" y="255621"/>
                  </a:lnTo>
                  <a:lnTo>
                    <a:pt x="55763" y="288586"/>
                  </a:lnTo>
                  <a:lnTo>
                    <a:pt x="95065" y="316083"/>
                  </a:lnTo>
                  <a:lnTo>
                    <a:pt x="142180" y="337043"/>
                  </a:lnTo>
                  <a:lnTo>
                    <a:pt x="195582" y="350402"/>
                  </a:lnTo>
                  <a:lnTo>
                    <a:pt x="253745" y="355091"/>
                  </a:lnTo>
                  <a:lnTo>
                    <a:pt x="311909" y="350402"/>
                  </a:lnTo>
                  <a:lnTo>
                    <a:pt x="365311" y="337043"/>
                  </a:lnTo>
                  <a:lnTo>
                    <a:pt x="412426" y="316083"/>
                  </a:lnTo>
                  <a:lnTo>
                    <a:pt x="451728" y="288586"/>
                  </a:lnTo>
                  <a:lnTo>
                    <a:pt x="481690" y="255621"/>
                  </a:lnTo>
                  <a:lnTo>
                    <a:pt x="500787" y="218251"/>
                  </a:lnTo>
                  <a:lnTo>
                    <a:pt x="507491" y="177545"/>
                  </a:lnTo>
                  <a:lnTo>
                    <a:pt x="500787" y="136840"/>
                  </a:lnTo>
                  <a:lnTo>
                    <a:pt x="481690" y="99470"/>
                  </a:lnTo>
                  <a:lnTo>
                    <a:pt x="451728" y="66505"/>
                  </a:lnTo>
                  <a:lnTo>
                    <a:pt x="412426" y="39008"/>
                  </a:lnTo>
                  <a:lnTo>
                    <a:pt x="365311" y="18048"/>
                  </a:lnTo>
                  <a:lnTo>
                    <a:pt x="311909" y="4689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855" name="object 87" descr=""/>
            <p:cNvPicPr/>
            <p:nvPr/>
          </p:nvPicPr>
          <p:blipFill>
            <a:blip r:embed="rId28"/>
            <a:stretch/>
          </p:blipFill>
          <p:spPr>
            <a:xfrm>
              <a:off x="2634840" y="1522440"/>
              <a:ext cx="60840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6" name="object 88" descr=""/>
            <p:cNvPicPr/>
            <p:nvPr/>
          </p:nvPicPr>
          <p:blipFill>
            <a:blip r:embed="rId29"/>
            <a:stretch/>
          </p:blipFill>
          <p:spPr>
            <a:xfrm>
              <a:off x="2624400" y="1606320"/>
              <a:ext cx="63000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7" name="object 89"/>
            <p:cNvSpPr/>
            <p:nvPr/>
          </p:nvSpPr>
          <p:spPr>
            <a:xfrm>
              <a:off x="2660760" y="1548360"/>
              <a:ext cx="506880" cy="353160"/>
            </a:xfrm>
            <a:custGeom>
              <a:avLst/>
              <a:gdLst>
                <a:gd name="textAreaLeft" fmla="*/ 0 w 506880"/>
                <a:gd name="textAreaRight" fmla="*/ 509400 w 50688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9269" h="355600">
                  <a:moveTo>
                    <a:pt x="254507" y="0"/>
                  </a:moveTo>
                  <a:lnTo>
                    <a:pt x="196142" y="4689"/>
                  </a:lnTo>
                  <a:lnTo>
                    <a:pt x="142569" y="18048"/>
                  </a:lnTo>
                  <a:lnTo>
                    <a:pt x="95314" y="39008"/>
                  </a:lnTo>
                  <a:lnTo>
                    <a:pt x="55903" y="66505"/>
                  </a:lnTo>
                  <a:lnTo>
                    <a:pt x="25863" y="99470"/>
                  </a:lnTo>
                  <a:lnTo>
                    <a:pt x="6720" y="136840"/>
                  </a:lnTo>
                  <a:lnTo>
                    <a:pt x="0" y="177545"/>
                  </a:lnTo>
                  <a:lnTo>
                    <a:pt x="6720" y="218251"/>
                  </a:lnTo>
                  <a:lnTo>
                    <a:pt x="25863" y="255621"/>
                  </a:lnTo>
                  <a:lnTo>
                    <a:pt x="55903" y="288586"/>
                  </a:lnTo>
                  <a:lnTo>
                    <a:pt x="95314" y="316083"/>
                  </a:lnTo>
                  <a:lnTo>
                    <a:pt x="142569" y="337043"/>
                  </a:lnTo>
                  <a:lnTo>
                    <a:pt x="196142" y="350402"/>
                  </a:lnTo>
                  <a:lnTo>
                    <a:pt x="254507" y="355091"/>
                  </a:lnTo>
                  <a:lnTo>
                    <a:pt x="312873" y="350402"/>
                  </a:lnTo>
                  <a:lnTo>
                    <a:pt x="366446" y="337043"/>
                  </a:lnTo>
                  <a:lnTo>
                    <a:pt x="413701" y="316083"/>
                  </a:lnTo>
                  <a:lnTo>
                    <a:pt x="453112" y="288586"/>
                  </a:lnTo>
                  <a:lnTo>
                    <a:pt x="483152" y="255621"/>
                  </a:lnTo>
                  <a:lnTo>
                    <a:pt x="502295" y="218251"/>
                  </a:lnTo>
                  <a:lnTo>
                    <a:pt x="509015" y="177545"/>
                  </a:lnTo>
                  <a:lnTo>
                    <a:pt x="502295" y="136840"/>
                  </a:lnTo>
                  <a:lnTo>
                    <a:pt x="483152" y="99470"/>
                  </a:lnTo>
                  <a:lnTo>
                    <a:pt x="453112" y="66505"/>
                  </a:lnTo>
                  <a:lnTo>
                    <a:pt x="413701" y="39008"/>
                  </a:lnTo>
                  <a:lnTo>
                    <a:pt x="366446" y="18048"/>
                  </a:lnTo>
                  <a:lnTo>
                    <a:pt x="312873" y="4689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858" name="object 90" descr=""/>
            <p:cNvPicPr/>
            <p:nvPr/>
          </p:nvPicPr>
          <p:blipFill>
            <a:blip r:embed="rId30"/>
            <a:stretch/>
          </p:blipFill>
          <p:spPr>
            <a:xfrm>
              <a:off x="3159360" y="1522440"/>
              <a:ext cx="60840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9" name="object 91" descr=""/>
            <p:cNvPicPr/>
            <p:nvPr/>
          </p:nvPicPr>
          <p:blipFill>
            <a:blip r:embed="rId31"/>
            <a:stretch/>
          </p:blipFill>
          <p:spPr>
            <a:xfrm>
              <a:off x="3250800" y="1606320"/>
              <a:ext cx="4255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0" name="object 92"/>
            <p:cNvSpPr/>
            <p:nvPr/>
          </p:nvSpPr>
          <p:spPr>
            <a:xfrm>
              <a:off x="3185280" y="1548360"/>
              <a:ext cx="506880" cy="353160"/>
            </a:xfrm>
            <a:custGeom>
              <a:avLst/>
              <a:gdLst>
                <a:gd name="textAreaLeft" fmla="*/ 0 w 506880"/>
                <a:gd name="textAreaRight" fmla="*/ 509400 w 50688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9270" h="355600">
                  <a:moveTo>
                    <a:pt x="254507" y="0"/>
                  </a:moveTo>
                  <a:lnTo>
                    <a:pt x="196142" y="4689"/>
                  </a:lnTo>
                  <a:lnTo>
                    <a:pt x="142569" y="18048"/>
                  </a:lnTo>
                  <a:lnTo>
                    <a:pt x="95314" y="39008"/>
                  </a:lnTo>
                  <a:lnTo>
                    <a:pt x="55903" y="66505"/>
                  </a:lnTo>
                  <a:lnTo>
                    <a:pt x="25863" y="99470"/>
                  </a:lnTo>
                  <a:lnTo>
                    <a:pt x="6720" y="136840"/>
                  </a:lnTo>
                  <a:lnTo>
                    <a:pt x="0" y="177545"/>
                  </a:lnTo>
                  <a:lnTo>
                    <a:pt x="6720" y="218251"/>
                  </a:lnTo>
                  <a:lnTo>
                    <a:pt x="25863" y="255621"/>
                  </a:lnTo>
                  <a:lnTo>
                    <a:pt x="55903" y="288586"/>
                  </a:lnTo>
                  <a:lnTo>
                    <a:pt x="95314" y="316083"/>
                  </a:lnTo>
                  <a:lnTo>
                    <a:pt x="142569" y="337043"/>
                  </a:lnTo>
                  <a:lnTo>
                    <a:pt x="196142" y="350402"/>
                  </a:lnTo>
                  <a:lnTo>
                    <a:pt x="254507" y="355091"/>
                  </a:lnTo>
                  <a:lnTo>
                    <a:pt x="312873" y="350402"/>
                  </a:lnTo>
                  <a:lnTo>
                    <a:pt x="366446" y="337043"/>
                  </a:lnTo>
                  <a:lnTo>
                    <a:pt x="413701" y="316083"/>
                  </a:lnTo>
                  <a:lnTo>
                    <a:pt x="453112" y="288586"/>
                  </a:lnTo>
                  <a:lnTo>
                    <a:pt x="483152" y="255621"/>
                  </a:lnTo>
                  <a:lnTo>
                    <a:pt x="502295" y="218251"/>
                  </a:lnTo>
                  <a:lnTo>
                    <a:pt x="509015" y="177545"/>
                  </a:lnTo>
                  <a:lnTo>
                    <a:pt x="502295" y="136840"/>
                  </a:lnTo>
                  <a:lnTo>
                    <a:pt x="483152" y="99470"/>
                  </a:lnTo>
                  <a:lnTo>
                    <a:pt x="453112" y="66505"/>
                  </a:lnTo>
                  <a:lnTo>
                    <a:pt x="413701" y="39008"/>
                  </a:lnTo>
                  <a:lnTo>
                    <a:pt x="366446" y="18048"/>
                  </a:lnTo>
                  <a:lnTo>
                    <a:pt x="312873" y="4689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61" name="object 93"/>
          <p:cNvSpPr/>
          <p:nvPr/>
        </p:nvSpPr>
        <p:spPr>
          <a:xfrm>
            <a:off x="2276640" y="1649520"/>
            <a:ext cx="127620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  <a:tabLst>
                <a:tab algn="l" pos="434520"/>
                <a:tab algn="l" pos="1060920"/>
              </a:tabLst>
            </a:pP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구매</a:t>
            </a:r>
            <a:r>
              <a:rPr b="0" lang="en-US" sz="800" spc="-1" strike="noStrike">
                <a:solidFill>
                  <a:srgbClr val="585858"/>
                </a:solidFill>
                <a:latin typeface="맑은 고딕"/>
              </a:rPr>
              <a:t>	</a:t>
            </a: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경영지원</a:t>
            </a:r>
            <a:r>
              <a:rPr b="0" lang="en-US" sz="800" spc="-1" strike="noStrike">
                <a:solidFill>
                  <a:srgbClr val="585858"/>
                </a:solidFill>
                <a:latin typeface="맑은 고딕"/>
              </a:rPr>
              <a:t>	</a:t>
            </a: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자금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862" name="object 94"/>
          <p:cNvGrpSpPr/>
          <p:nvPr/>
        </p:nvGrpSpPr>
        <p:grpSpPr>
          <a:xfrm>
            <a:off x="3683520" y="1522440"/>
            <a:ext cx="608400" cy="454680"/>
            <a:chOff x="3683520" y="1522440"/>
            <a:chExt cx="608400" cy="454680"/>
          </a:xfrm>
        </p:grpSpPr>
        <p:pic>
          <p:nvPicPr>
            <p:cNvPr id="863" name="object 95" descr=""/>
            <p:cNvPicPr/>
            <p:nvPr/>
          </p:nvPicPr>
          <p:blipFill>
            <a:blip r:embed="rId32"/>
            <a:stretch/>
          </p:blipFill>
          <p:spPr>
            <a:xfrm>
              <a:off x="3683520" y="1522440"/>
              <a:ext cx="60840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4" name="object 96" descr=""/>
            <p:cNvPicPr/>
            <p:nvPr/>
          </p:nvPicPr>
          <p:blipFill>
            <a:blip r:embed="rId33"/>
            <a:stretch/>
          </p:blipFill>
          <p:spPr>
            <a:xfrm>
              <a:off x="3774960" y="1606320"/>
              <a:ext cx="4255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5" name="object 97"/>
            <p:cNvSpPr/>
            <p:nvPr/>
          </p:nvSpPr>
          <p:spPr>
            <a:xfrm>
              <a:off x="3709440" y="1548360"/>
              <a:ext cx="506880" cy="353160"/>
            </a:xfrm>
            <a:custGeom>
              <a:avLst/>
              <a:gdLst>
                <a:gd name="textAreaLeft" fmla="*/ 0 w 506880"/>
                <a:gd name="textAreaRight" fmla="*/ 509400 w 50688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9270" h="355600">
                  <a:moveTo>
                    <a:pt x="254508" y="0"/>
                  </a:moveTo>
                  <a:lnTo>
                    <a:pt x="196142" y="4689"/>
                  </a:lnTo>
                  <a:lnTo>
                    <a:pt x="142569" y="18048"/>
                  </a:lnTo>
                  <a:lnTo>
                    <a:pt x="95314" y="39008"/>
                  </a:lnTo>
                  <a:lnTo>
                    <a:pt x="55903" y="66505"/>
                  </a:lnTo>
                  <a:lnTo>
                    <a:pt x="25863" y="99470"/>
                  </a:lnTo>
                  <a:lnTo>
                    <a:pt x="6720" y="136840"/>
                  </a:lnTo>
                  <a:lnTo>
                    <a:pt x="0" y="177545"/>
                  </a:lnTo>
                  <a:lnTo>
                    <a:pt x="6720" y="218251"/>
                  </a:lnTo>
                  <a:lnTo>
                    <a:pt x="25863" y="255621"/>
                  </a:lnTo>
                  <a:lnTo>
                    <a:pt x="55903" y="288586"/>
                  </a:lnTo>
                  <a:lnTo>
                    <a:pt x="95314" y="316083"/>
                  </a:lnTo>
                  <a:lnTo>
                    <a:pt x="142569" y="337043"/>
                  </a:lnTo>
                  <a:lnTo>
                    <a:pt x="196142" y="350402"/>
                  </a:lnTo>
                  <a:lnTo>
                    <a:pt x="254508" y="355091"/>
                  </a:lnTo>
                  <a:lnTo>
                    <a:pt x="312873" y="350402"/>
                  </a:lnTo>
                  <a:lnTo>
                    <a:pt x="366446" y="337043"/>
                  </a:lnTo>
                  <a:lnTo>
                    <a:pt x="413701" y="316083"/>
                  </a:lnTo>
                  <a:lnTo>
                    <a:pt x="453112" y="288586"/>
                  </a:lnTo>
                  <a:lnTo>
                    <a:pt x="483152" y="255621"/>
                  </a:lnTo>
                  <a:lnTo>
                    <a:pt x="502295" y="218251"/>
                  </a:lnTo>
                  <a:lnTo>
                    <a:pt x="509016" y="177545"/>
                  </a:lnTo>
                  <a:lnTo>
                    <a:pt x="502295" y="136840"/>
                  </a:lnTo>
                  <a:lnTo>
                    <a:pt x="483152" y="99470"/>
                  </a:lnTo>
                  <a:lnTo>
                    <a:pt x="453112" y="66505"/>
                  </a:lnTo>
                  <a:lnTo>
                    <a:pt x="413701" y="39008"/>
                  </a:lnTo>
                  <a:lnTo>
                    <a:pt x="366446" y="18048"/>
                  </a:lnTo>
                  <a:lnTo>
                    <a:pt x="312873" y="4689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66" name="object 98"/>
          <p:cNvSpPr/>
          <p:nvPr/>
        </p:nvSpPr>
        <p:spPr>
          <a:xfrm>
            <a:off x="3849840" y="1649520"/>
            <a:ext cx="22752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공무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867" name="object 99"/>
          <p:cNvGrpSpPr/>
          <p:nvPr/>
        </p:nvGrpSpPr>
        <p:grpSpPr>
          <a:xfrm>
            <a:off x="4207680" y="1522440"/>
            <a:ext cx="608400" cy="454680"/>
            <a:chOff x="4207680" y="1522440"/>
            <a:chExt cx="608400" cy="454680"/>
          </a:xfrm>
        </p:grpSpPr>
        <p:pic>
          <p:nvPicPr>
            <p:cNvPr id="868" name="object 100" descr=""/>
            <p:cNvPicPr/>
            <p:nvPr/>
          </p:nvPicPr>
          <p:blipFill>
            <a:blip r:embed="rId34"/>
            <a:stretch/>
          </p:blipFill>
          <p:spPr>
            <a:xfrm>
              <a:off x="4207680" y="1522440"/>
              <a:ext cx="60840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9" name="object 101" descr=""/>
            <p:cNvPicPr/>
            <p:nvPr/>
          </p:nvPicPr>
          <p:blipFill>
            <a:blip r:embed="rId35"/>
            <a:stretch/>
          </p:blipFill>
          <p:spPr>
            <a:xfrm>
              <a:off x="4332600" y="1606320"/>
              <a:ext cx="35856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70" name="object 102"/>
            <p:cNvSpPr/>
            <p:nvPr/>
          </p:nvSpPr>
          <p:spPr>
            <a:xfrm>
              <a:off x="4233600" y="1548360"/>
              <a:ext cx="506880" cy="353160"/>
            </a:xfrm>
            <a:custGeom>
              <a:avLst/>
              <a:gdLst>
                <a:gd name="textAreaLeft" fmla="*/ 0 w 506880"/>
                <a:gd name="textAreaRight" fmla="*/ 509400 w 50688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9270" h="355600">
                  <a:moveTo>
                    <a:pt x="254507" y="0"/>
                  </a:moveTo>
                  <a:lnTo>
                    <a:pt x="196142" y="4689"/>
                  </a:lnTo>
                  <a:lnTo>
                    <a:pt x="142569" y="18048"/>
                  </a:lnTo>
                  <a:lnTo>
                    <a:pt x="95314" y="39008"/>
                  </a:lnTo>
                  <a:lnTo>
                    <a:pt x="55903" y="66505"/>
                  </a:lnTo>
                  <a:lnTo>
                    <a:pt x="25863" y="99470"/>
                  </a:lnTo>
                  <a:lnTo>
                    <a:pt x="6720" y="136840"/>
                  </a:lnTo>
                  <a:lnTo>
                    <a:pt x="0" y="177545"/>
                  </a:lnTo>
                  <a:lnTo>
                    <a:pt x="6720" y="218251"/>
                  </a:lnTo>
                  <a:lnTo>
                    <a:pt x="25863" y="255621"/>
                  </a:lnTo>
                  <a:lnTo>
                    <a:pt x="55903" y="288586"/>
                  </a:lnTo>
                  <a:lnTo>
                    <a:pt x="95314" y="316083"/>
                  </a:lnTo>
                  <a:lnTo>
                    <a:pt x="142569" y="337043"/>
                  </a:lnTo>
                  <a:lnTo>
                    <a:pt x="196142" y="350402"/>
                  </a:lnTo>
                  <a:lnTo>
                    <a:pt x="254507" y="355091"/>
                  </a:lnTo>
                  <a:lnTo>
                    <a:pt x="312873" y="350402"/>
                  </a:lnTo>
                  <a:lnTo>
                    <a:pt x="366446" y="337043"/>
                  </a:lnTo>
                  <a:lnTo>
                    <a:pt x="413701" y="316083"/>
                  </a:lnTo>
                  <a:lnTo>
                    <a:pt x="453112" y="288586"/>
                  </a:lnTo>
                  <a:lnTo>
                    <a:pt x="483152" y="255621"/>
                  </a:lnTo>
                  <a:lnTo>
                    <a:pt x="502295" y="218251"/>
                  </a:lnTo>
                  <a:lnTo>
                    <a:pt x="509015" y="177545"/>
                  </a:lnTo>
                  <a:lnTo>
                    <a:pt x="502295" y="136840"/>
                  </a:lnTo>
                  <a:lnTo>
                    <a:pt x="483152" y="99470"/>
                  </a:lnTo>
                  <a:lnTo>
                    <a:pt x="453112" y="66505"/>
                  </a:lnTo>
                  <a:lnTo>
                    <a:pt x="413701" y="39008"/>
                  </a:lnTo>
                  <a:lnTo>
                    <a:pt x="366446" y="18048"/>
                  </a:lnTo>
                  <a:lnTo>
                    <a:pt x="312873" y="4689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71" name="object 103"/>
          <p:cNvSpPr/>
          <p:nvPr/>
        </p:nvSpPr>
        <p:spPr>
          <a:xfrm>
            <a:off x="4407840" y="1649520"/>
            <a:ext cx="16056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en-US" sz="800" spc="-1" strike="noStrike">
                <a:solidFill>
                  <a:srgbClr val="585858"/>
                </a:solidFill>
                <a:latin typeface="맑은 고딕"/>
              </a:rPr>
              <a:t>HR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872" name="object 104"/>
          <p:cNvGrpSpPr/>
          <p:nvPr/>
        </p:nvGrpSpPr>
        <p:grpSpPr>
          <a:xfrm>
            <a:off x="771120" y="1848600"/>
            <a:ext cx="1696680" cy="454680"/>
            <a:chOff x="771120" y="1848600"/>
            <a:chExt cx="1696680" cy="454680"/>
          </a:xfrm>
        </p:grpSpPr>
        <p:pic>
          <p:nvPicPr>
            <p:cNvPr id="873" name="object 105" descr=""/>
            <p:cNvPicPr/>
            <p:nvPr/>
          </p:nvPicPr>
          <p:blipFill>
            <a:blip r:embed="rId36"/>
            <a:stretch/>
          </p:blipFill>
          <p:spPr>
            <a:xfrm>
              <a:off x="800280" y="1848600"/>
              <a:ext cx="60696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74" name="object 106" descr=""/>
            <p:cNvPicPr/>
            <p:nvPr/>
          </p:nvPicPr>
          <p:blipFill>
            <a:blip r:embed="rId37"/>
            <a:stretch/>
          </p:blipFill>
          <p:spPr>
            <a:xfrm>
              <a:off x="771120" y="1932480"/>
              <a:ext cx="6649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75" name="object 107"/>
            <p:cNvSpPr/>
            <p:nvPr/>
          </p:nvSpPr>
          <p:spPr>
            <a:xfrm>
              <a:off x="825840" y="1874520"/>
              <a:ext cx="505440" cy="353160"/>
            </a:xfrm>
            <a:custGeom>
              <a:avLst/>
              <a:gdLst>
                <a:gd name="textAreaLeft" fmla="*/ 0 w 505440"/>
                <a:gd name="textAreaRight" fmla="*/ 507960 w 50544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8000" h="355600">
                  <a:moveTo>
                    <a:pt x="253745" y="0"/>
                  </a:moveTo>
                  <a:lnTo>
                    <a:pt x="195562" y="4689"/>
                  </a:lnTo>
                  <a:lnTo>
                    <a:pt x="142152" y="18048"/>
                  </a:lnTo>
                  <a:lnTo>
                    <a:pt x="95038" y="39008"/>
                  </a:lnTo>
                  <a:lnTo>
                    <a:pt x="55743" y="66505"/>
                  </a:lnTo>
                  <a:lnTo>
                    <a:pt x="25790" y="99470"/>
                  </a:lnTo>
                  <a:lnTo>
                    <a:pt x="6701" y="136840"/>
                  </a:lnTo>
                  <a:lnTo>
                    <a:pt x="0" y="177545"/>
                  </a:lnTo>
                  <a:lnTo>
                    <a:pt x="6701" y="218251"/>
                  </a:lnTo>
                  <a:lnTo>
                    <a:pt x="25790" y="255621"/>
                  </a:lnTo>
                  <a:lnTo>
                    <a:pt x="55743" y="288586"/>
                  </a:lnTo>
                  <a:lnTo>
                    <a:pt x="95038" y="316083"/>
                  </a:lnTo>
                  <a:lnTo>
                    <a:pt x="142152" y="337043"/>
                  </a:lnTo>
                  <a:lnTo>
                    <a:pt x="195562" y="350402"/>
                  </a:lnTo>
                  <a:lnTo>
                    <a:pt x="253745" y="355091"/>
                  </a:lnTo>
                  <a:lnTo>
                    <a:pt x="311929" y="350402"/>
                  </a:lnTo>
                  <a:lnTo>
                    <a:pt x="365339" y="337043"/>
                  </a:lnTo>
                  <a:lnTo>
                    <a:pt x="412453" y="316083"/>
                  </a:lnTo>
                  <a:lnTo>
                    <a:pt x="451748" y="288586"/>
                  </a:lnTo>
                  <a:lnTo>
                    <a:pt x="481701" y="255621"/>
                  </a:lnTo>
                  <a:lnTo>
                    <a:pt x="500790" y="218251"/>
                  </a:lnTo>
                  <a:lnTo>
                    <a:pt x="507491" y="177545"/>
                  </a:lnTo>
                  <a:lnTo>
                    <a:pt x="500790" y="136840"/>
                  </a:lnTo>
                  <a:lnTo>
                    <a:pt x="481701" y="99470"/>
                  </a:lnTo>
                  <a:lnTo>
                    <a:pt x="451748" y="66505"/>
                  </a:lnTo>
                  <a:lnTo>
                    <a:pt x="412453" y="39008"/>
                  </a:lnTo>
                  <a:lnTo>
                    <a:pt x="365339" y="18048"/>
                  </a:lnTo>
                  <a:lnTo>
                    <a:pt x="311929" y="4689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876" name="object 108" descr=""/>
            <p:cNvPicPr/>
            <p:nvPr/>
          </p:nvPicPr>
          <p:blipFill>
            <a:blip r:embed="rId38"/>
            <a:stretch/>
          </p:blipFill>
          <p:spPr>
            <a:xfrm>
              <a:off x="1330560" y="1848600"/>
              <a:ext cx="60696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77" name="object 109" descr=""/>
            <p:cNvPicPr/>
            <p:nvPr/>
          </p:nvPicPr>
          <p:blipFill>
            <a:blip r:embed="rId39"/>
            <a:stretch/>
          </p:blipFill>
          <p:spPr>
            <a:xfrm>
              <a:off x="1318320" y="1932480"/>
              <a:ext cx="63000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78" name="object 110"/>
            <p:cNvSpPr/>
            <p:nvPr/>
          </p:nvSpPr>
          <p:spPr>
            <a:xfrm>
              <a:off x="1356480" y="1874520"/>
              <a:ext cx="505440" cy="353160"/>
            </a:xfrm>
            <a:custGeom>
              <a:avLst/>
              <a:gdLst>
                <a:gd name="textAreaLeft" fmla="*/ 0 w 505440"/>
                <a:gd name="textAreaRight" fmla="*/ 507960 w 50544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8000" h="355600">
                  <a:moveTo>
                    <a:pt x="253746" y="0"/>
                  </a:moveTo>
                  <a:lnTo>
                    <a:pt x="195582" y="4689"/>
                  </a:lnTo>
                  <a:lnTo>
                    <a:pt x="142180" y="18048"/>
                  </a:lnTo>
                  <a:lnTo>
                    <a:pt x="95065" y="39008"/>
                  </a:lnTo>
                  <a:lnTo>
                    <a:pt x="55763" y="66505"/>
                  </a:lnTo>
                  <a:lnTo>
                    <a:pt x="25801" y="99470"/>
                  </a:lnTo>
                  <a:lnTo>
                    <a:pt x="6704" y="136840"/>
                  </a:lnTo>
                  <a:lnTo>
                    <a:pt x="0" y="177545"/>
                  </a:lnTo>
                  <a:lnTo>
                    <a:pt x="6704" y="218251"/>
                  </a:lnTo>
                  <a:lnTo>
                    <a:pt x="25801" y="255621"/>
                  </a:lnTo>
                  <a:lnTo>
                    <a:pt x="55763" y="288586"/>
                  </a:lnTo>
                  <a:lnTo>
                    <a:pt x="95065" y="316083"/>
                  </a:lnTo>
                  <a:lnTo>
                    <a:pt x="142180" y="337043"/>
                  </a:lnTo>
                  <a:lnTo>
                    <a:pt x="195582" y="350402"/>
                  </a:lnTo>
                  <a:lnTo>
                    <a:pt x="253746" y="355091"/>
                  </a:lnTo>
                  <a:lnTo>
                    <a:pt x="311909" y="350402"/>
                  </a:lnTo>
                  <a:lnTo>
                    <a:pt x="365311" y="337043"/>
                  </a:lnTo>
                  <a:lnTo>
                    <a:pt x="412426" y="316083"/>
                  </a:lnTo>
                  <a:lnTo>
                    <a:pt x="451728" y="288586"/>
                  </a:lnTo>
                  <a:lnTo>
                    <a:pt x="481690" y="255621"/>
                  </a:lnTo>
                  <a:lnTo>
                    <a:pt x="500787" y="218251"/>
                  </a:lnTo>
                  <a:lnTo>
                    <a:pt x="507491" y="177545"/>
                  </a:lnTo>
                  <a:lnTo>
                    <a:pt x="500787" y="136840"/>
                  </a:lnTo>
                  <a:lnTo>
                    <a:pt x="481690" y="99470"/>
                  </a:lnTo>
                  <a:lnTo>
                    <a:pt x="451728" y="66505"/>
                  </a:lnTo>
                  <a:lnTo>
                    <a:pt x="412426" y="39008"/>
                  </a:lnTo>
                  <a:lnTo>
                    <a:pt x="365311" y="18048"/>
                  </a:lnTo>
                  <a:lnTo>
                    <a:pt x="311909" y="4689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879" name="object 111" descr=""/>
            <p:cNvPicPr/>
            <p:nvPr/>
          </p:nvPicPr>
          <p:blipFill>
            <a:blip r:embed="rId40"/>
            <a:stretch/>
          </p:blipFill>
          <p:spPr>
            <a:xfrm>
              <a:off x="1860840" y="1848600"/>
              <a:ext cx="60696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0" name="object 112" descr=""/>
            <p:cNvPicPr/>
            <p:nvPr/>
          </p:nvPicPr>
          <p:blipFill>
            <a:blip r:embed="rId41"/>
            <a:stretch/>
          </p:blipFill>
          <p:spPr>
            <a:xfrm>
              <a:off x="1879200" y="1932480"/>
              <a:ext cx="56916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81" name="object 113"/>
            <p:cNvSpPr/>
            <p:nvPr/>
          </p:nvSpPr>
          <p:spPr>
            <a:xfrm>
              <a:off x="1886760" y="1874520"/>
              <a:ext cx="505440" cy="353160"/>
            </a:xfrm>
            <a:custGeom>
              <a:avLst/>
              <a:gdLst>
                <a:gd name="textAreaLeft" fmla="*/ 0 w 505440"/>
                <a:gd name="textAreaRight" fmla="*/ 507960 w 50544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8000" h="355600">
                  <a:moveTo>
                    <a:pt x="253745" y="0"/>
                  </a:moveTo>
                  <a:lnTo>
                    <a:pt x="195582" y="4689"/>
                  </a:lnTo>
                  <a:lnTo>
                    <a:pt x="142180" y="18048"/>
                  </a:lnTo>
                  <a:lnTo>
                    <a:pt x="95065" y="39008"/>
                  </a:lnTo>
                  <a:lnTo>
                    <a:pt x="55763" y="66505"/>
                  </a:lnTo>
                  <a:lnTo>
                    <a:pt x="25801" y="99470"/>
                  </a:lnTo>
                  <a:lnTo>
                    <a:pt x="6704" y="136840"/>
                  </a:lnTo>
                  <a:lnTo>
                    <a:pt x="0" y="177545"/>
                  </a:lnTo>
                  <a:lnTo>
                    <a:pt x="6704" y="218251"/>
                  </a:lnTo>
                  <a:lnTo>
                    <a:pt x="25801" y="255621"/>
                  </a:lnTo>
                  <a:lnTo>
                    <a:pt x="55763" y="288586"/>
                  </a:lnTo>
                  <a:lnTo>
                    <a:pt x="95065" y="316083"/>
                  </a:lnTo>
                  <a:lnTo>
                    <a:pt x="142180" y="337043"/>
                  </a:lnTo>
                  <a:lnTo>
                    <a:pt x="195582" y="350402"/>
                  </a:lnTo>
                  <a:lnTo>
                    <a:pt x="253745" y="355091"/>
                  </a:lnTo>
                  <a:lnTo>
                    <a:pt x="311909" y="350402"/>
                  </a:lnTo>
                  <a:lnTo>
                    <a:pt x="365311" y="337043"/>
                  </a:lnTo>
                  <a:lnTo>
                    <a:pt x="412426" y="316083"/>
                  </a:lnTo>
                  <a:lnTo>
                    <a:pt x="451728" y="288586"/>
                  </a:lnTo>
                  <a:lnTo>
                    <a:pt x="481690" y="255621"/>
                  </a:lnTo>
                  <a:lnTo>
                    <a:pt x="500787" y="218251"/>
                  </a:lnTo>
                  <a:lnTo>
                    <a:pt x="507492" y="177545"/>
                  </a:lnTo>
                  <a:lnTo>
                    <a:pt x="500787" y="136840"/>
                  </a:lnTo>
                  <a:lnTo>
                    <a:pt x="481690" y="99470"/>
                  </a:lnTo>
                  <a:lnTo>
                    <a:pt x="451728" y="66505"/>
                  </a:lnTo>
                  <a:lnTo>
                    <a:pt x="412426" y="39008"/>
                  </a:lnTo>
                  <a:lnTo>
                    <a:pt x="365311" y="18048"/>
                  </a:lnTo>
                  <a:lnTo>
                    <a:pt x="311909" y="4689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82" name="object 114"/>
          <p:cNvSpPr/>
          <p:nvPr/>
        </p:nvSpPr>
        <p:spPr>
          <a:xfrm>
            <a:off x="846360" y="1975320"/>
            <a:ext cx="147816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  <a:tabLst>
                <a:tab algn="l" pos="1120320"/>
              </a:tabLst>
            </a:pP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이중</a:t>
            </a:r>
            <a:r>
              <a:rPr b="0" lang="en-US" sz="8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입력  </a:t>
            </a:r>
            <a:r>
              <a:rPr b="0" lang="en-US" sz="8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모니터링</a:t>
            </a:r>
            <a:r>
              <a:rPr b="0" lang="en-US" sz="800" spc="-1" strike="noStrike">
                <a:solidFill>
                  <a:srgbClr val="585858"/>
                </a:solidFill>
                <a:latin typeface="맑은 고딕"/>
              </a:rPr>
              <a:t>	</a:t>
            </a: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매출</a:t>
            </a:r>
            <a:r>
              <a:rPr b="0" lang="en-US" sz="800" spc="-1" strike="noStrike">
                <a:solidFill>
                  <a:srgbClr val="585858"/>
                </a:solidFill>
                <a:latin typeface="맑은 고딕"/>
              </a:rPr>
              <a:t>/</a:t>
            </a: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입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883" name="object 115"/>
          <p:cNvGrpSpPr/>
          <p:nvPr/>
        </p:nvGrpSpPr>
        <p:grpSpPr>
          <a:xfrm>
            <a:off x="3422880" y="1522440"/>
            <a:ext cx="1917360" cy="780840"/>
            <a:chOff x="3422880" y="1522440"/>
            <a:chExt cx="1917360" cy="780840"/>
          </a:xfrm>
        </p:grpSpPr>
        <p:pic>
          <p:nvPicPr>
            <p:cNvPr id="884" name="object 116" descr=""/>
            <p:cNvPicPr/>
            <p:nvPr/>
          </p:nvPicPr>
          <p:blipFill>
            <a:blip r:embed="rId42"/>
            <a:stretch/>
          </p:blipFill>
          <p:spPr>
            <a:xfrm>
              <a:off x="3450240" y="1848600"/>
              <a:ext cx="60840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5" name="object 117" descr=""/>
            <p:cNvPicPr/>
            <p:nvPr/>
          </p:nvPicPr>
          <p:blipFill>
            <a:blip r:embed="rId43"/>
            <a:stretch/>
          </p:blipFill>
          <p:spPr>
            <a:xfrm>
              <a:off x="3422880" y="1932480"/>
              <a:ext cx="6649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86" name="object 118"/>
            <p:cNvSpPr/>
            <p:nvPr/>
          </p:nvSpPr>
          <p:spPr>
            <a:xfrm>
              <a:off x="3476160" y="1874520"/>
              <a:ext cx="506880" cy="353160"/>
            </a:xfrm>
            <a:custGeom>
              <a:avLst/>
              <a:gdLst>
                <a:gd name="textAreaLeft" fmla="*/ 0 w 506880"/>
                <a:gd name="textAreaRight" fmla="*/ 509400 w 50688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9270" h="355600">
                  <a:moveTo>
                    <a:pt x="254507" y="0"/>
                  </a:moveTo>
                  <a:lnTo>
                    <a:pt x="196142" y="4689"/>
                  </a:lnTo>
                  <a:lnTo>
                    <a:pt x="142569" y="18048"/>
                  </a:lnTo>
                  <a:lnTo>
                    <a:pt x="95314" y="39008"/>
                  </a:lnTo>
                  <a:lnTo>
                    <a:pt x="55903" y="66505"/>
                  </a:lnTo>
                  <a:lnTo>
                    <a:pt x="25863" y="99470"/>
                  </a:lnTo>
                  <a:lnTo>
                    <a:pt x="6720" y="136840"/>
                  </a:lnTo>
                  <a:lnTo>
                    <a:pt x="0" y="177545"/>
                  </a:lnTo>
                  <a:lnTo>
                    <a:pt x="6720" y="218251"/>
                  </a:lnTo>
                  <a:lnTo>
                    <a:pt x="25863" y="255621"/>
                  </a:lnTo>
                  <a:lnTo>
                    <a:pt x="55903" y="288586"/>
                  </a:lnTo>
                  <a:lnTo>
                    <a:pt x="95314" y="316083"/>
                  </a:lnTo>
                  <a:lnTo>
                    <a:pt x="142569" y="337043"/>
                  </a:lnTo>
                  <a:lnTo>
                    <a:pt x="196142" y="350402"/>
                  </a:lnTo>
                  <a:lnTo>
                    <a:pt x="254507" y="355091"/>
                  </a:lnTo>
                  <a:lnTo>
                    <a:pt x="312873" y="350402"/>
                  </a:lnTo>
                  <a:lnTo>
                    <a:pt x="366446" y="337043"/>
                  </a:lnTo>
                  <a:lnTo>
                    <a:pt x="413701" y="316083"/>
                  </a:lnTo>
                  <a:lnTo>
                    <a:pt x="453112" y="288586"/>
                  </a:lnTo>
                  <a:lnTo>
                    <a:pt x="483152" y="255621"/>
                  </a:lnTo>
                  <a:lnTo>
                    <a:pt x="502295" y="218251"/>
                  </a:lnTo>
                  <a:lnTo>
                    <a:pt x="509015" y="177545"/>
                  </a:lnTo>
                  <a:lnTo>
                    <a:pt x="502295" y="136840"/>
                  </a:lnTo>
                  <a:lnTo>
                    <a:pt x="483152" y="99470"/>
                  </a:lnTo>
                  <a:lnTo>
                    <a:pt x="453112" y="66505"/>
                  </a:lnTo>
                  <a:lnTo>
                    <a:pt x="413701" y="39008"/>
                  </a:lnTo>
                  <a:lnTo>
                    <a:pt x="366446" y="18048"/>
                  </a:lnTo>
                  <a:lnTo>
                    <a:pt x="312873" y="4689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887" name="object 119" descr=""/>
            <p:cNvPicPr/>
            <p:nvPr/>
          </p:nvPicPr>
          <p:blipFill>
            <a:blip r:embed="rId44"/>
            <a:stretch/>
          </p:blipFill>
          <p:spPr>
            <a:xfrm>
              <a:off x="3980520" y="1848600"/>
              <a:ext cx="60840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8" name="object 120" descr=""/>
            <p:cNvPicPr/>
            <p:nvPr/>
          </p:nvPicPr>
          <p:blipFill>
            <a:blip r:embed="rId45"/>
            <a:stretch/>
          </p:blipFill>
          <p:spPr>
            <a:xfrm>
              <a:off x="4023360" y="1932480"/>
              <a:ext cx="52308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89" name="object 121"/>
            <p:cNvSpPr/>
            <p:nvPr/>
          </p:nvSpPr>
          <p:spPr>
            <a:xfrm>
              <a:off x="4006440" y="1874520"/>
              <a:ext cx="506880" cy="353160"/>
            </a:xfrm>
            <a:custGeom>
              <a:avLst/>
              <a:gdLst>
                <a:gd name="textAreaLeft" fmla="*/ 0 w 506880"/>
                <a:gd name="textAreaRight" fmla="*/ 509400 w 50688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9270" h="355600">
                  <a:moveTo>
                    <a:pt x="254507" y="0"/>
                  </a:moveTo>
                  <a:lnTo>
                    <a:pt x="196142" y="4689"/>
                  </a:lnTo>
                  <a:lnTo>
                    <a:pt x="142569" y="18048"/>
                  </a:lnTo>
                  <a:lnTo>
                    <a:pt x="95314" y="39008"/>
                  </a:lnTo>
                  <a:lnTo>
                    <a:pt x="55903" y="66505"/>
                  </a:lnTo>
                  <a:lnTo>
                    <a:pt x="25863" y="99470"/>
                  </a:lnTo>
                  <a:lnTo>
                    <a:pt x="6720" y="136840"/>
                  </a:lnTo>
                  <a:lnTo>
                    <a:pt x="0" y="177545"/>
                  </a:lnTo>
                  <a:lnTo>
                    <a:pt x="6720" y="218251"/>
                  </a:lnTo>
                  <a:lnTo>
                    <a:pt x="25863" y="255621"/>
                  </a:lnTo>
                  <a:lnTo>
                    <a:pt x="55903" y="288586"/>
                  </a:lnTo>
                  <a:lnTo>
                    <a:pt x="95314" y="316083"/>
                  </a:lnTo>
                  <a:lnTo>
                    <a:pt x="142569" y="337043"/>
                  </a:lnTo>
                  <a:lnTo>
                    <a:pt x="196142" y="350402"/>
                  </a:lnTo>
                  <a:lnTo>
                    <a:pt x="254507" y="355091"/>
                  </a:lnTo>
                  <a:lnTo>
                    <a:pt x="312873" y="350402"/>
                  </a:lnTo>
                  <a:lnTo>
                    <a:pt x="366446" y="337043"/>
                  </a:lnTo>
                  <a:lnTo>
                    <a:pt x="413701" y="316083"/>
                  </a:lnTo>
                  <a:lnTo>
                    <a:pt x="453112" y="288586"/>
                  </a:lnTo>
                  <a:lnTo>
                    <a:pt x="483152" y="255621"/>
                  </a:lnTo>
                  <a:lnTo>
                    <a:pt x="502295" y="218251"/>
                  </a:lnTo>
                  <a:lnTo>
                    <a:pt x="509015" y="177545"/>
                  </a:lnTo>
                  <a:lnTo>
                    <a:pt x="502295" y="136840"/>
                  </a:lnTo>
                  <a:lnTo>
                    <a:pt x="483152" y="99470"/>
                  </a:lnTo>
                  <a:lnTo>
                    <a:pt x="453112" y="66505"/>
                  </a:lnTo>
                  <a:lnTo>
                    <a:pt x="413701" y="39008"/>
                  </a:lnTo>
                  <a:lnTo>
                    <a:pt x="366446" y="18048"/>
                  </a:lnTo>
                  <a:lnTo>
                    <a:pt x="312873" y="4689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890" name="object 122" descr=""/>
            <p:cNvPicPr/>
            <p:nvPr/>
          </p:nvPicPr>
          <p:blipFill>
            <a:blip r:embed="rId46"/>
            <a:stretch/>
          </p:blipFill>
          <p:spPr>
            <a:xfrm>
              <a:off x="4731840" y="1522440"/>
              <a:ext cx="60840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1" name="object 123" descr=""/>
            <p:cNvPicPr/>
            <p:nvPr/>
          </p:nvPicPr>
          <p:blipFill>
            <a:blip r:embed="rId47"/>
            <a:stretch/>
          </p:blipFill>
          <p:spPr>
            <a:xfrm>
              <a:off x="4773240" y="1606320"/>
              <a:ext cx="52776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2" name="object 124"/>
            <p:cNvSpPr/>
            <p:nvPr/>
          </p:nvSpPr>
          <p:spPr>
            <a:xfrm>
              <a:off x="4757760" y="1548360"/>
              <a:ext cx="506880" cy="353160"/>
            </a:xfrm>
            <a:custGeom>
              <a:avLst/>
              <a:gdLst>
                <a:gd name="textAreaLeft" fmla="*/ 0 w 506880"/>
                <a:gd name="textAreaRight" fmla="*/ 509400 w 50688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9270" h="355600">
                  <a:moveTo>
                    <a:pt x="254508" y="0"/>
                  </a:moveTo>
                  <a:lnTo>
                    <a:pt x="196142" y="4689"/>
                  </a:lnTo>
                  <a:lnTo>
                    <a:pt x="142569" y="18048"/>
                  </a:lnTo>
                  <a:lnTo>
                    <a:pt x="95314" y="39008"/>
                  </a:lnTo>
                  <a:lnTo>
                    <a:pt x="55903" y="66505"/>
                  </a:lnTo>
                  <a:lnTo>
                    <a:pt x="25863" y="99470"/>
                  </a:lnTo>
                  <a:lnTo>
                    <a:pt x="6720" y="136840"/>
                  </a:lnTo>
                  <a:lnTo>
                    <a:pt x="0" y="177545"/>
                  </a:lnTo>
                  <a:lnTo>
                    <a:pt x="6720" y="218251"/>
                  </a:lnTo>
                  <a:lnTo>
                    <a:pt x="25863" y="255621"/>
                  </a:lnTo>
                  <a:lnTo>
                    <a:pt x="55903" y="288586"/>
                  </a:lnTo>
                  <a:lnTo>
                    <a:pt x="95314" y="316083"/>
                  </a:lnTo>
                  <a:lnTo>
                    <a:pt x="142569" y="337043"/>
                  </a:lnTo>
                  <a:lnTo>
                    <a:pt x="196142" y="350402"/>
                  </a:lnTo>
                  <a:lnTo>
                    <a:pt x="254508" y="355091"/>
                  </a:lnTo>
                  <a:lnTo>
                    <a:pt x="312873" y="350402"/>
                  </a:lnTo>
                  <a:lnTo>
                    <a:pt x="366446" y="337043"/>
                  </a:lnTo>
                  <a:lnTo>
                    <a:pt x="413701" y="316083"/>
                  </a:lnTo>
                  <a:lnTo>
                    <a:pt x="453112" y="288586"/>
                  </a:lnTo>
                  <a:lnTo>
                    <a:pt x="483152" y="255621"/>
                  </a:lnTo>
                  <a:lnTo>
                    <a:pt x="502295" y="218251"/>
                  </a:lnTo>
                  <a:lnTo>
                    <a:pt x="509016" y="177545"/>
                  </a:lnTo>
                  <a:lnTo>
                    <a:pt x="502295" y="136840"/>
                  </a:lnTo>
                  <a:lnTo>
                    <a:pt x="483152" y="99470"/>
                  </a:lnTo>
                  <a:lnTo>
                    <a:pt x="453112" y="66505"/>
                  </a:lnTo>
                  <a:lnTo>
                    <a:pt x="413701" y="39008"/>
                  </a:lnTo>
                  <a:lnTo>
                    <a:pt x="366446" y="18048"/>
                  </a:lnTo>
                  <a:lnTo>
                    <a:pt x="312873" y="4689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93" name="object 125"/>
          <p:cNvSpPr/>
          <p:nvPr/>
        </p:nvSpPr>
        <p:spPr>
          <a:xfrm>
            <a:off x="4848120" y="1649520"/>
            <a:ext cx="32976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수출입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894" name="object 126"/>
          <p:cNvGrpSpPr/>
          <p:nvPr/>
        </p:nvGrpSpPr>
        <p:grpSpPr>
          <a:xfrm>
            <a:off x="5256360" y="1522440"/>
            <a:ext cx="608400" cy="454680"/>
            <a:chOff x="5256360" y="1522440"/>
            <a:chExt cx="608400" cy="454680"/>
          </a:xfrm>
        </p:grpSpPr>
        <p:pic>
          <p:nvPicPr>
            <p:cNvPr id="895" name="object 127" descr=""/>
            <p:cNvPicPr/>
            <p:nvPr/>
          </p:nvPicPr>
          <p:blipFill>
            <a:blip r:embed="rId48"/>
            <a:stretch/>
          </p:blipFill>
          <p:spPr>
            <a:xfrm>
              <a:off x="5256360" y="1522440"/>
              <a:ext cx="60840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6" name="object 128" descr=""/>
            <p:cNvPicPr/>
            <p:nvPr/>
          </p:nvPicPr>
          <p:blipFill>
            <a:blip r:embed="rId49"/>
            <a:stretch/>
          </p:blipFill>
          <p:spPr>
            <a:xfrm>
              <a:off x="5347800" y="1606320"/>
              <a:ext cx="4255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7" name="object 129"/>
            <p:cNvSpPr/>
            <p:nvPr/>
          </p:nvSpPr>
          <p:spPr>
            <a:xfrm>
              <a:off x="5282280" y="1548360"/>
              <a:ext cx="506880" cy="353160"/>
            </a:xfrm>
            <a:custGeom>
              <a:avLst/>
              <a:gdLst>
                <a:gd name="textAreaLeft" fmla="*/ 0 w 506880"/>
                <a:gd name="textAreaRight" fmla="*/ 509400 w 50688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9270" h="355600">
                  <a:moveTo>
                    <a:pt x="254507" y="0"/>
                  </a:moveTo>
                  <a:lnTo>
                    <a:pt x="196142" y="4689"/>
                  </a:lnTo>
                  <a:lnTo>
                    <a:pt x="142569" y="18048"/>
                  </a:lnTo>
                  <a:lnTo>
                    <a:pt x="95314" y="39008"/>
                  </a:lnTo>
                  <a:lnTo>
                    <a:pt x="55903" y="66505"/>
                  </a:lnTo>
                  <a:lnTo>
                    <a:pt x="25863" y="99470"/>
                  </a:lnTo>
                  <a:lnTo>
                    <a:pt x="6720" y="136840"/>
                  </a:lnTo>
                  <a:lnTo>
                    <a:pt x="0" y="177545"/>
                  </a:lnTo>
                  <a:lnTo>
                    <a:pt x="6720" y="218251"/>
                  </a:lnTo>
                  <a:lnTo>
                    <a:pt x="25863" y="255621"/>
                  </a:lnTo>
                  <a:lnTo>
                    <a:pt x="55903" y="288586"/>
                  </a:lnTo>
                  <a:lnTo>
                    <a:pt x="95314" y="316083"/>
                  </a:lnTo>
                  <a:lnTo>
                    <a:pt x="142569" y="337043"/>
                  </a:lnTo>
                  <a:lnTo>
                    <a:pt x="196142" y="350402"/>
                  </a:lnTo>
                  <a:lnTo>
                    <a:pt x="254507" y="355091"/>
                  </a:lnTo>
                  <a:lnTo>
                    <a:pt x="312873" y="350402"/>
                  </a:lnTo>
                  <a:lnTo>
                    <a:pt x="366446" y="337043"/>
                  </a:lnTo>
                  <a:lnTo>
                    <a:pt x="413701" y="316083"/>
                  </a:lnTo>
                  <a:lnTo>
                    <a:pt x="453112" y="288586"/>
                  </a:lnTo>
                  <a:lnTo>
                    <a:pt x="483152" y="255621"/>
                  </a:lnTo>
                  <a:lnTo>
                    <a:pt x="502295" y="218251"/>
                  </a:lnTo>
                  <a:lnTo>
                    <a:pt x="509015" y="177545"/>
                  </a:lnTo>
                  <a:lnTo>
                    <a:pt x="502295" y="136840"/>
                  </a:lnTo>
                  <a:lnTo>
                    <a:pt x="483152" y="99470"/>
                  </a:lnTo>
                  <a:lnTo>
                    <a:pt x="453112" y="66505"/>
                  </a:lnTo>
                  <a:lnTo>
                    <a:pt x="413701" y="39008"/>
                  </a:lnTo>
                  <a:lnTo>
                    <a:pt x="366446" y="18048"/>
                  </a:lnTo>
                  <a:lnTo>
                    <a:pt x="312873" y="4689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98" name="object 130"/>
          <p:cNvSpPr/>
          <p:nvPr/>
        </p:nvSpPr>
        <p:spPr>
          <a:xfrm>
            <a:off x="5423040" y="1649520"/>
            <a:ext cx="22752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물류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899" name="object 131"/>
          <p:cNvGrpSpPr/>
          <p:nvPr/>
        </p:nvGrpSpPr>
        <p:grpSpPr>
          <a:xfrm>
            <a:off x="4500360" y="1848600"/>
            <a:ext cx="1148040" cy="454680"/>
            <a:chOff x="4500360" y="1848600"/>
            <a:chExt cx="1148040" cy="454680"/>
          </a:xfrm>
        </p:grpSpPr>
        <p:pic>
          <p:nvPicPr>
            <p:cNvPr id="900" name="object 132" descr=""/>
            <p:cNvPicPr/>
            <p:nvPr/>
          </p:nvPicPr>
          <p:blipFill>
            <a:blip r:embed="rId50"/>
            <a:stretch/>
          </p:blipFill>
          <p:spPr>
            <a:xfrm>
              <a:off x="4511160" y="1848600"/>
              <a:ext cx="60840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1" name="object 133" descr=""/>
            <p:cNvPicPr/>
            <p:nvPr/>
          </p:nvPicPr>
          <p:blipFill>
            <a:blip r:embed="rId51"/>
            <a:stretch/>
          </p:blipFill>
          <p:spPr>
            <a:xfrm>
              <a:off x="4500360" y="1932480"/>
              <a:ext cx="63000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2" name="object 134"/>
            <p:cNvSpPr/>
            <p:nvPr/>
          </p:nvSpPr>
          <p:spPr>
            <a:xfrm>
              <a:off x="4537080" y="1874520"/>
              <a:ext cx="506880" cy="353160"/>
            </a:xfrm>
            <a:custGeom>
              <a:avLst/>
              <a:gdLst>
                <a:gd name="textAreaLeft" fmla="*/ 0 w 506880"/>
                <a:gd name="textAreaRight" fmla="*/ 509400 w 50688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9270" h="355600">
                  <a:moveTo>
                    <a:pt x="254507" y="0"/>
                  </a:moveTo>
                  <a:lnTo>
                    <a:pt x="196142" y="4689"/>
                  </a:lnTo>
                  <a:lnTo>
                    <a:pt x="142569" y="18048"/>
                  </a:lnTo>
                  <a:lnTo>
                    <a:pt x="95314" y="39008"/>
                  </a:lnTo>
                  <a:lnTo>
                    <a:pt x="55903" y="66505"/>
                  </a:lnTo>
                  <a:lnTo>
                    <a:pt x="25863" y="99470"/>
                  </a:lnTo>
                  <a:lnTo>
                    <a:pt x="6720" y="136840"/>
                  </a:lnTo>
                  <a:lnTo>
                    <a:pt x="0" y="177545"/>
                  </a:lnTo>
                  <a:lnTo>
                    <a:pt x="6720" y="218251"/>
                  </a:lnTo>
                  <a:lnTo>
                    <a:pt x="25863" y="255621"/>
                  </a:lnTo>
                  <a:lnTo>
                    <a:pt x="55903" y="288586"/>
                  </a:lnTo>
                  <a:lnTo>
                    <a:pt x="95314" y="316083"/>
                  </a:lnTo>
                  <a:lnTo>
                    <a:pt x="142569" y="337043"/>
                  </a:lnTo>
                  <a:lnTo>
                    <a:pt x="196142" y="350402"/>
                  </a:lnTo>
                  <a:lnTo>
                    <a:pt x="254507" y="355091"/>
                  </a:lnTo>
                  <a:lnTo>
                    <a:pt x="312873" y="350402"/>
                  </a:lnTo>
                  <a:lnTo>
                    <a:pt x="366446" y="337043"/>
                  </a:lnTo>
                  <a:lnTo>
                    <a:pt x="413701" y="316083"/>
                  </a:lnTo>
                  <a:lnTo>
                    <a:pt x="453112" y="288586"/>
                  </a:lnTo>
                  <a:lnTo>
                    <a:pt x="483152" y="255621"/>
                  </a:lnTo>
                  <a:lnTo>
                    <a:pt x="502295" y="218251"/>
                  </a:lnTo>
                  <a:lnTo>
                    <a:pt x="509015" y="177545"/>
                  </a:lnTo>
                  <a:lnTo>
                    <a:pt x="502295" y="136840"/>
                  </a:lnTo>
                  <a:lnTo>
                    <a:pt x="483152" y="99470"/>
                  </a:lnTo>
                  <a:lnTo>
                    <a:pt x="453112" y="66505"/>
                  </a:lnTo>
                  <a:lnTo>
                    <a:pt x="413701" y="39008"/>
                  </a:lnTo>
                  <a:lnTo>
                    <a:pt x="366446" y="18048"/>
                  </a:lnTo>
                  <a:lnTo>
                    <a:pt x="312873" y="4689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903" name="object 135" descr=""/>
            <p:cNvPicPr/>
            <p:nvPr/>
          </p:nvPicPr>
          <p:blipFill>
            <a:blip r:embed="rId52"/>
            <a:stretch/>
          </p:blipFill>
          <p:spPr>
            <a:xfrm>
              <a:off x="5041440" y="1848600"/>
              <a:ext cx="60696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4" name="object 136" descr=""/>
            <p:cNvPicPr/>
            <p:nvPr/>
          </p:nvPicPr>
          <p:blipFill>
            <a:blip r:embed="rId53"/>
            <a:stretch/>
          </p:blipFill>
          <p:spPr>
            <a:xfrm>
              <a:off x="5196960" y="1932480"/>
              <a:ext cx="2977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5" name="object 137"/>
            <p:cNvSpPr/>
            <p:nvPr/>
          </p:nvSpPr>
          <p:spPr>
            <a:xfrm>
              <a:off x="5067360" y="1874520"/>
              <a:ext cx="505440" cy="353160"/>
            </a:xfrm>
            <a:custGeom>
              <a:avLst/>
              <a:gdLst>
                <a:gd name="textAreaLeft" fmla="*/ 0 w 505440"/>
                <a:gd name="textAreaRight" fmla="*/ 507960 w 50544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8000" h="355600">
                  <a:moveTo>
                    <a:pt x="253746" y="0"/>
                  </a:moveTo>
                  <a:lnTo>
                    <a:pt x="195582" y="4689"/>
                  </a:lnTo>
                  <a:lnTo>
                    <a:pt x="142180" y="18048"/>
                  </a:lnTo>
                  <a:lnTo>
                    <a:pt x="95065" y="39008"/>
                  </a:lnTo>
                  <a:lnTo>
                    <a:pt x="55763" y="66505"/>
                  </a:lnTo>
                  <a:lnTo>
                    <a:pt x="25801" y="99470"/>
                  </a:lnTo>
                  <a:lnTo>
                    <a:pt x="6704" y="136840"/>
                  </a:lnTo>
                  <a:lnTo>
                    <a:pt x="0" y="177545"/>
                  </a:lnTo>
                  <a:lnTo>
                    <a:pt x="6704" y="218251"/>
                  </a:lnTo>
                  <a:lnTo>
                    <a:pt x="25801" y="255621"/>
                  </a:lnTo>
                  <a:lnTo>
                    <a:pt x="55763" y="288586"/>
                  </a:lnTo>
                  <a:lnTo>
                    <a:pt x="95065" y="316083"/>
                  </a:lnTo>
                  <a:lnTo>
                    <a:pt x="142180" y="337043"/>
                  </a:lnTo>
                  <a:lnTo>
                    <a:pt x="195582" y="350402"/>
                  </a:lnTo>
                  <a:lnTo>
                    <a:pt x="253746" y="355091"/>
                  </a:lnTo>
                  <a:lnTo>
                    <a:pt x="311909" y="350402"/>
                  </a:lnTo>
                  <a:lnTo>
                    <a:pt x="365311" y="337043"/>
                  </a:lnTo>
                  <a:lnTo>
                    <a:pt x="412426" y="316083"/>
                  </a:lnTo>
                  <a:lnTo>
                    <a:pt x="451728" y="288586"/>
                  </a:lnTo>
                  <a:lnTo>
                    <a:pt x="481690" y="255621"/>
                  </a:lnTo>
                  <a:lnTo>
                    <a:pt x="500787" y="218251"/>
                  </a:lnTo>
                  <a:lnTo>
                    <a:pt x="507491" y="177545"/>
                  </a:lnTo>
                  <a:lnTo>
                    <a:pt x="500787" y="136840"/>
                  </a:lnTo>
                  <a:lnTo>
                    <a:pt x="481690" y="99470"/>
                  </a:lnTo>
                  <a:lnTo>
                    <a:pt x="451728" y="66505"/>
                  </a:lnTo>
                  <a:lnTo>
                    <a:pt x="412426" y="39008"/>
                  </a:lnTo>
                  <a:lnTo>
                    <a:pt x="365311" y="18048"/>
                  </a:lnTo>
                  <a:lnTo>
                    <a:pt x="311909" y="4689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906" name="object 138"/>
          <p:cNvSpPr/>
          <p:nvPr/>
        </p:nvSpPr>
        <p:spPr>
          <a:xfrm>
            <a:off x="5271480" y="1975320"/>
            <a:ext cx="9828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en-US" sz="800" spc="-1" strike="noStrike">
                <a:solidFill>
                  <a:srgbClr val="585858"/>
                </a:solidFill>
                <a:latin typeface="맑은 고딕"/>
              </a:rPr>
              <a:t>…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907" name="object 139"/>
          <p:cNvGrpSpPr/>
          <p:nvPr/>
        </p:nvGrpSpPr>
        <p:grpSpPr>
          <a:xfrm>
            <a:off x="2389680" y="1848600"/>
            <a:ext cx="608400" cy="454680"/>
            <a:chOff x="2389680" y="1848600"/>
            <a:chExt cx="608400" cy="454680"/>
          </a:xfrm>
        </p:grpSpPr>
        <p:pic>
          <p:nvPicPr>
            <p:cNvPr id="908" name="object 140" descr=""/>
            <p:cNvPicPr/>
            <p:nvPr/>
          </p:nvPicPr>
          <p:blipFill>
            <a:blip r:embed="rId54"/>
            <a:stretch/>
          </p:blipFill>
          <p:spPr>
            <a:xfrm>
              <a:off x="2389680" y="1848600"/>
              <a:ext cx="60840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9" name="object 141" descr=""/>
            <p:cNvPicPr/>
            <p:nvPr/>
          </p:nvPicPr>
          <p:blipFill>
            <a:blip r:embed="rId55"/>
            <a:stretch/>
          </p:blipFill>
          <p:spPr>
            <a:xfrm>
              <a:off x="2481120" y="1932480"/>
              <a:ext cx="4255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0" name="object 142"/>
            <p:cNvSpPr/>
            <p:nvPr/>
          </p:nvSpPr>
          <p:spPr>
            <a:xfrm>
              <a:off x="2415600" y="1874520"/>
              <a:ext cx="506880" cy="353160"/>
            </a:xfrm>
            <a:custGeom>
              <a:avLst/>
              <a:gdLst>
                <a:gd name="textAreaLeft" fmla="*/ 0 w 506880"/>
                <a:gd name="textAreaRight" fmla="*/ 509400 w 50688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9269" h="355600">
                  <a:moveTo>
                    <a:pt x="254508" y="0"/>
                  </a:moveTo>
                  <a:lnTo>
                    <a:pt x="196142" y="4689"/>
                  </a:lnTo>
                  <a:lnTo>
                    <a:pt x="142569" y="18048"/>
                  </a:lnTo>
                  <a:lnTo>
                    <a:pt x="95314" y="39008"/>
                  </a:lnTo>
                  <a:lnTo>
                    <a:pt x="55903" y="66505"/>
                  </a:lnTo>
                  <a:lnTo>
                    <a:pt x="25863" y="99470"/>
                  </a:lnTo>
                  <a:lnTo>
                    <a:pt x="6720" y="136840"/>
                  </a:lnTo>
                  <a:lnTo>
                    <a:pt x="0" y="177545"/>
                  </a:lnTo>
                  <a:lnTo>
                    <a:pt x="6720" y="218251"/>
                  </a:lnTo>
                  <a:lnTo>
                    <a:pt x="25863" y="255621"/>
                  </a:lnTo>
                  <a:lnTo>
                    <a:pt x="55903" y="288586"/>
                  </a:lnTo>
                  <a:lnTo>
                    <a:pt x="95314" y="316083"/>
                  </a:lnTo>
                  <a:lnTo>
                    <a:pt x="142569" y="337043"/>
                  </a:lnTo>
                  <a:lnTo>
                    <a:pt x="196142" y="350402"/>
                  </a:lnTo>
                  <a:lnTo>
                    <a:pt x="254508" y="355091"/>
                  </a:lnTo>
                  <a:lnTo>
                    <a:pt x="312873" y="350402"/>
                  </a:lnTo>
                  <a:lnTo>
                    <a:pt x="366446" y="337043"/>
                  </a:lnTo>
                  <a:lnTo>
                    <a:pt x="413701" y="316083"/>
                  </a:lnTo>
                  <a:lnTo>
                    <a:pt x="453112" y="288586"/>
                  </a:lnTo>
                  <a:lnTo>
                    <a:pt x="483152" y="255621"/>
                  </a:lnTo>
                  <a:lnTo>
                    <a:pt x="502295" y="218251"/>
                  </a:lnTo>
                  <a:lnTo>
                    <a:pt x="509016" y="177545"/>
                  </a:lnTo>
                  <a:lnTo>
                    <a:pt x="502295" y="136840"/>
                  </a:lnTo>
                  <a:lnTo>
                    <a:pt x="483152" y="99470"/>
                  </a:lnTo>
                  <a:lnTo>
                    <a:pt x="453112" y="66505"/>
                  </a:lnTo>
                  <a:lnTo>
                    <a:pt x="413701" y="39008"/>
                  </a:lnTo>
                  <a:lnTo>
                    <a:pt x="366446" y="18048"/>
                  </a:lnTo>
                  <a:lnTo>
                    <a:pt x="312873" y="4689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911" name="object 143"/>
          <p:cNvSpPr/>
          <p:nvPr/>
        </p:nvSpPr>
        <p:spPr>
          <a:xfrm>
            <a:off x="2556000" y="1975320"/>
            <a:ext cx="22752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정산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912" name="object 144"/>
          <p:cNvGrpSpPr/>
          <p:nvPr/>
        </p:nvGrpSpPr>
        <p:grpSpPr>
          <a:xfrm>
            <a:off x="2919960" y="1848600"/>
            <a:ext cx="608400" cy="454680"/>
            <a:chOff x="2919960" y="1848600"/>
            <a:chExt cx="608400" cy="454680"/>
          </a:xfrm>
        </p:grpSpPr>
        <p:pic>
          <p:nvPicPr>
            <p:cNvPr id="913" name="object 145" descr=""/>
            <p:cNvPicPr/>
            <p:nvPr/>
          </p:nvPicPr>
          <p:blipFill>
            <a:blip r:embed="rId56"/>
            <a:stretch/>
          </p:blipFill>
          <p:spPr>
            <a:xfrm>
              <a:off x="2919960" y="1848600"/>
              <a:ext cx="608400" cy="45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4" name="object 146" descr=""/>
            <p:cNvPicPr/>
            <p:nvPr/>
          </p:nvPicPr>
          <p:blipFill>
            <a:blip r:embed="rId57"/>
            <a:stretch/>
          </p:blipFill>
          <p:spPr>
            <a:xfrm>
              <a:off x="3011400" y="1932480"/>
              <a:ext cx="425520" cy="31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5" name="object 147"/>
            <p:cNvSpPr/>
            <p:nvPr/>
          </p:nvSpPr>
          <p:spPr>
            <a:xfrm>
              <a:off x="2945880" y="1874520"/>
              <a:ext cx="506880" cy="353160"/>
            </a:xfrm>
            <a:custGeom>
              <a:avLst/>
              <a:gdLst>
                <a:gd name="textAreaLeft" fmla="*/ 0 w 506880"/>
                <a:gd name="textAreaRight" fmla="*/ 509400 w 506880"/>
                <a:gd name="textAreaTop" fmla="*/ 0 h 353160"/>
                <a:gd name="textAreaBottom" fmla="*/ 355680 h 353160"/>
              </a:gdLst>
              <a:ahLst/>
              <a:rect l="textAreaLeft" t="textAreaTop" r="textAreaRight" b="textAreaBottom"/>
              <a:pathLst>
                <a:path w="509270" h="355600">
                  <a:moveTo>
                    <a:pt x="254507" y="0"/>
                  </a:moveTo>
                  <a:lnTo>
                    <a:pt x="196142" y="4689"/>
                  </a:lnTo>
                  <a:lnTo>
                    <a:pt x="142569" y="18048"/>
                  </a:lnTo>
                  <a:lnTo>
                    <a:pt x="95314" y="39008"/>
                  </a:lnTo>
                  <a:lnTo>
                    <a:pt x="55903" y="66505"/>
                  </a:lnTo>
                  <a:lnTo>
                    <a:pt x="25863" y="99470"/>
                  </a:lnTo>
                  <a:lnTo>
                    <a:pt x="6720" y="136840"/>
                  </a:lnTo>
                  <a:lnTo>
                    <a:pt x="0" y="177545"/>
                  </a:lnTo>
                  <a:lnTo>
                    <a:pt x="6720" y="218251"/>
                  </a:lnTo>
                  <a:lnTo>
                    <a:pt x="25863" y="255621"/>
                  </a:lnTo>
                  <a:lnTo>
                    <a:pt x="55903" y="288586"/>
                  </a:lnTo>
                  <a:lnTo>
                    <a:pt x="95314" y="316083"/>
                  </a:lnTo>
                  <a:lnTo>
                    <a:pt x="142569" y="337043"/>
                  </a:lnTo>
                  <a:lnTo>
                    <a:pt x="196142" y="350402"/>
                  </a:lnTo>
                  <a:lnTo>
                    <a:pt x="254507" y="355091"/>
                  </a:lnTo>
                  <a:lnTo>
                    <a:pt x="312873" y="350402"/>
                  </a:lnTo>
                  <a:lnTo>
                    <a:pt x="366446" y="337043"/>
                  </a:lnTo>
                  <a:lnTo>
                    <a:pt x="413701" y="316083"/>
                  </a:lnTo>
                  <a:lnTo>
                    <a:pt x="453112" y="288586"/>
                  </a:lnTo>
                  <a:lnTo>
                    <a:pt x="483152" y="255621"/>
                  </a:lnTo>
                  <a:lnTo>
                    <a:pt x="502295" y="218251"/>
                  </a:lnTo>
                  <a:lnTo>
                    <a:pt x="509016" y="177545"/>
                  </a:lnTo>
                  <a:lnTo>
                    <a:pt x="502295" y="136840"/>
                  </a:lnTo>
                  <a:lnTo>
                    <a:pt x="483152" y="99470"/>
                  </a:lnTo>
                  <a:lnTo>
                    <a:pt x="453112" y="66505"/>
                  </a:lnTo>
                  <a:lnTo>
                    <a:pt x="413701" y="39008"/>
                  </a:lnTo>
                  <a:lnTo>
                    <a:pt x="366446" y="18048"/>
                  </a:lnTo>
                  <a:lnTo>
                    <a:pt x="312873" y="4689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dae2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916" name="object 148"/>
          <p:cNvSpPr/>
          <p:nvPr/>
        </p:nvSpPr>
        <p:spPr>
          <a:xfrm>
            <a:off x="3086280" y="1975320"/>
            <a:ext cx="1920240" cy="1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  <a:tabLst>
                <a:tab algn="l" pos="423720"/>
                <a:tab algn="l" pos="1024200"/>
                <a:tab algn="l" pos="1501200"/>
              </a:tabLst>
            </a:pP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전표</a:t>
            </a:r>
            <a:r>
              <a:rPr b="0" lang="en-US" sz="800" spc="-1" strike="noStrike">
                <a:solidFill>
                  <a:srgbClr val="585858"/>
                </a:solidFill>
                <a:latin typeface="맑은 고딕"/>
              </a:rPr>
              <a:t>	</a:t>
            </a: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정보</a:t>
            </a:r>
            <a:r>
              <a:rPr b="0" lang="en-US" sz="8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대사</a:t>
            </a:r>
            <a:r>
              <a:rPr b="0" lang="en-US" sz="800" spc="-1" strike="noStrike">
                <a:solidFill>
                  <a:srgbClr val="585858"/>
                </a:solidFill>
                <a:latin typeface="맑은 고딕"/>
              </a:rPr>
              <a:t>	</a:t>
            </a:r>
            <a:r>
              <a:rPr b="0" lang="en-US" sz="800" spc="-7" strike="noStrike">
                <a:solidFill>
                  <a:srgbClr val="585858"/>
                </a:solidFill>
                <a:latin typeface="맑은 고딕"/>
              </a:rPr>
              <a:t>Not</a:t>
            </a:r>
            <a:r>
              <a:rPr b="0" lang="en-US" sz="800" spc="-12" strike="noStrike">
                <a:solidFill>
                  <a:srgbClr val="585858"/>
                </a:solidFill>
                <a:latin typeface="맑은 고딕"/>
              </a:rPr>
              <a:t>i</a:t>
            </a:r>
            <a:r>
              <a:rPr b="0" lang="en-US" sz="800" spc="-1" strike="noStrike">
                <a:solidFill>
                  <a:srgbClr val="585858"/>
                </a:solidFill>
                <a:latin typeface="맑은 고딕"/>
              </a:rPr>
              <a:t>ce</a:t>
            </a:r>
            <a:r>
              <a:rPr b="0" lang="en-US" sz="800" spc="-1" strike="noStrike">
                <a:solidFill>
                  <a:srgbClr val="585858"/>
                </a:solidFill>
                <a:latin typeface="맑은 고딕"/>
              </a:rPr>
              <a:t>	</a:t>
            </a:r>
            <a:r>
              <a:rPr b="0" lang="ko-KR" sz="800" spc="-1" strike="noStrike">
                <a:solidFill>
                  <a:srgbClr val="585858"/>
                </a:solidFill>
                <a:latin typeface="맑은 고딕"/>
              </a:rPr>
              <a:t>자료수집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917" name="object 149"/>
          <p:cNvGrpSpPr/>
          <p:nvPr/>
        </p:nvGrpSpPr>
        <p:grpSpPr>
          <a:xfrm>
            <a:off x="79200" y="1615320"/>
            <a:ext cx="6137640" cy="2806200"/>
            <a:chOff x="79200" y="1615320"/>
            <a:chExt cx="6137640" cy="2806200"/>
          </a:xfrm>
        </p:grpSpPr>
        <p:pic>
          <p:nvPicPr>
            <p:cNvPr id="918" name="object 150" descr=""/>
            <p:cNvPicPr/>
            <p:nvPr/>
          </p:nvPicPr>
          <p:blipFill>
            <a:blip r:embed="rId58"/>
            <a:stretch/>
          </p:blipFill>
          <p:spPr>
            <a:xfrm>
              <a:off x="79200" y="1615320"/>
              <a:ext cx="6137640" cy="2806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9" name="object 151" descr=""/>
            <p:cNvPicPr/>
            <p:nvPr/>
          </p:nvPicPr>
          <p:blipFill>
            <a:blip r:embed="rId59"/>
            <a:stretch/>
          </p:blipFill>
          <p:spPr>
            <a:xfrm>
              <a:off x="2025360" y="2717280"/>
              <a:ext cx="2284920" cy="433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0" name="object 152"/>
            <p:cNvSpPr/>
            <p:nvPr/>
          </p:nvSpPr>
          <p:spPr>
            <a:xfrm>
              <a:off x="3662280" y="2872800"/>
              <a:ext cx="662400" cy="285840"/>
            </a:xfrm>
            <a:custGeom>
              <a:avLst/>
              <a:gdLst>
                <a:gd name="textAreaLeft" fmla="*/ 0 w 662400"/>
                <a:gd name="textAreaRight" fmla="*/ 664920 w 662400"/>
                <a:gd name="textAreaTop" fmla="*/ 0 h 285840"/>
                <a:gd name="textAreaBottom" fmla="*/ 288360 h 285840"/>
              </a:gdLst>
              <a:ahLst/>
              <a:rect l="textAreaLeft" t="textAreaTop" r="textAreaRight" b="textAreaBottom"/>
              <a:pathLst>
                <a:path w="664845" h="288289">
                  <a:moveTo>
                    <a:pt x="664463" y="0"/>
                  </a:moveTo>
                  <a:lnTo>
                    <a:pt x="0" y="288036"/>
                  </a:lnTo>
                  <a:lnTo>
                    <a:pt x="664463" y="288036"/>
                  </a:lnTo>
                  <a:lnTo>
                    <a:pt x="664463" y="0"/>
                  </a:lnTo>
                  <a:close/>
                </a:path>
              </a:pathLst>
            </a:custGeom>
            <a:solidFill>
              <a:srgbClr val="153769">
                <a:alpha val="1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921" name="object 153" descr=""/>
            <p:cNvPicPr/>
            <p:nvPr/>
          </p:nvPicPr>
          <p:blipFill>
            <a:blip r:embed="rId60"/>
            <a:stretch/>
          </p:blipFill>
          <p:spPr>
            <a:xfrm>
              <a:off x="2031480" y="2234160"/>
              <a:ext cx="2283480" cy="433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2" name="object 154"/>
            <p:cNvSpPr/>
            <p:nvPr/>
          </p:nvSpPr>
          <p:spPr>
            <a:xfrm>
              <a:off x="2022480" y="2350080"/>
              <a:ext cx="662400" cy="285840"/>
            </a:xfrm>
            <a:custGeom>
              <a:avLst/>
              <a:gdLst>
                <a:gd name="textAreaLeft" fmla="*/ 0 w 662400"/>
                <a:gd name="textAreaRight" fmla="*/ 664920 w 662400"/>
                <a:gd name="textAreaTop" fmla="*/ 0 h 285840"/>
                <a:gd name="textAreaBottom" fmla="*/ 288360 h 285840"/>
              </a:gdLst>
              <a:ahLst/>
              <a:rect l="textAreaLeft" t="textAreaTop" r="textAreaRight" b="textAreaBottom"/>
              <a:pathLst>
                <a:path w="664844" h="288289">
                  <a:moveTo>
                    <a:pt x="0" y="0"/>
                  </a:moveTo>
                  <a:lnTo>
                    <a:pt x="0" y="288036"/>
                  </a:lnTo>
                  <a:lnTo>
                    <a:pt x="664463" y="288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3769">
                <a:alpha val="1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923" name="object 155"/>
          <p:cNvSpPr/>
          <p:nvPr/>
        </p:nvSpPr>
        <p:spPr>
          <a:xfrm>
            <a:off x="2303640" y="2315880"/>
            <a:ext cx="17488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1" lang="ko-KR" sz="1400" spc="-1" strike="noStrike">
                <a:solidFill>
                  <a:srgbClr val="585858"/>
                </a:solidFill>
                <a:latin typeface="맑은 고딕"/>
              </a:rPr>
              <a:t>사람이</a:t>
            </a:r>
            <a:r>
              <a:rPr b="1" lang="en-US" sz="1400" spc="-4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ko-KR" sz="1400" spc="-1" strike="noStrike">
                <a:solidFill>
                  <a:srgbClr val="585858"/>
                </a:solidFill>
                <a:latin typeface="맑은 고딕"/>
              </a:rPr>
              <a:t>수행하는</a:t>
            </a:r>
            <a:r>
              <a:rPr b="1" lang="en-US" sz="1400" spc="-60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ko-KR" sz="1400" spc="-1" strike="noStrike">
                <a:solidFill>
                  <a:srgbClr val="585858"/>
                </a:solidFill>
                <a:latin typeface="맑은 고딕"/>
              </a:rPr>
              <a:t>업무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24" name="object 156"/>
          <p:cNvSpPr/>
          <p:nvPr/>
        </p:nvSpPr>
        <p:spPr>
          <a:xfrm>
            <a:off x="2294640" y="2817360"/>
            <a:ext cx="157032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1" lang="ko-KR" sz="1400" spc="-1" strike="noStrike">
                <a:solidFill>
                  <a:srgbClr val="585858"/>
                </a:solidFill>
                <a:latin typeface="맑은 고딕"/>
              </a:rPr>
              <a:t>로봇의</a:t>
            </a:r>
            <a:r>
              <a:rPr b="1" lang="en-US" sz="1400" spc="-5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ko-KR" sz="1400" spc="-1" strike="noStrike">
                <a:solidFill>
                  <a:srgbClr val="585858"/>
                </a:solidFill>
                <a:latin typeface="맑은 고딕"/>
              </a:rPr>
              <a:t>노동력</a:t>
            </a:r>
            <a:r>
              <a:rPr b="1" lang="en-US" sz="1400" spc="-5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ko-KR" sz="1400" spc="-1" strike="noStrike">
                <a:solidFill>
                  <a:srgbClr val="585858"/>
                </a:solidFill>
                <a:latin typeface="맑은 고딕"/>
              </a:rPr>
              <a:t>활용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25" name="TextBox 932"/>
          <p:cNvSpPr/>
          <p:nvPr/>
        </p:nvSpPr>
        <p:spPr>
          <a:xfrm>
            <a:off x="11520000" y="6552360"/>
            <a:ext cx="71784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15/19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720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4.3 Solutions</a:t>
            </a:r>
            <a:r>
              <a:rPr b="1" lang="en-US" sz="2000" spc="-111" strike="noStrike">
                <a:solidFill>
                  <a:schemeClr val="lt1"/>
                </a:solidFill>
                <a:latin typeface="맑은 고딕"/>
              </a:rPr>
              <a:t> </a:t>
            </a: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R&amp;D - 2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차전지 검사장비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27" name="object 3"/>
          <p:cNvSpPr/>
          <p:nvPr/>
        </p:nvSpPr>
        <p:spPr>
          <a:xfrm>
            <a:off x="371880" y="716400"/>
            <a:ext cx="43200" cy="511200"/>
          </a:xfrm>
          <a:custGeom>
            <a:avLst/>
            <a:gdLst>
              <a:gd name="textAreaLeft" fmla="*/ 0 w 43200"/>
              <a:gd name="textAreaRight" fmla="*/ 45720 w 43200"/>
              <a:gd name="textAreaTop" fmla="*/ 0 h 511200"/>
              <a:gd name="textAreaBottom" fmla="*/ 513720 h 511200"/>
            </a:gdLst>
            <a:ahLst/>
            <a:rect l="textAreaLeft" t="textAreaTop" r="textAreaRight" b="textAreaBottom"/>
            <a:pathLst>
              <a:path w="45720" h="513715">
                <a:moveTo>
                  <a:pt x="45720" y="0"/>
                </a:moveTo>
                <a:lnTo>
                  <a:pt x="0" y="0"/>
                </a:lnTo>
                <a:lnTo>
                  <a:pt x="0" y="513588"/>
                </a:lnTo>
                <a:lnTo>
                  <a:pt x="45720" y="513588"/>
                </a:lnTo>
                <a:lnTo>
                  <a:pt x="4572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28" name="object 4"/>
          <p:cNvSpPr/>
          <p:nvPr/>
        </p:nvSpPr>
        <p:spPr>
          <a:xfrm>
            <a:off x="496080" y="650880"/>
            <a:ext cx="10712520" cy="5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2400" spc="-7" strike="noStrike">
                <a:solidFill>
                  <a:srgbClr val="006fc0"/>
                </a:solidFill>
                <a:latin typeface="맑은 고딕"/>
              </a:rPr>
              <a:t>ubiAgent</a:t>
            </a:r>
            <a:r>
              <a:rPr b="1" lang="en-US" sz="2400" spc="12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95959"/>
                </a:solidFill>
                <a:latin typeface="맑은 고딕"/>
              </a:rPr>
              <a:t>Battery Integrated Monitoring Agent solution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26"/>
              </a:spcBef>
            </a:pP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 </a:t>
            </a: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Battery 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제작 공정</a:t>
            </a: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전극</a:t>
            </a: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/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조립</a:t>
            </a: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에서의 검사 및 측정 정보를 상위 시스템으로 정보를 제공하여 통합 모니터링을 수행할 수 있는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29" name="직사각형 14"/>
          <p:cNvSpPr/>
          <p:nvPr/>
        </p:nvSpPr>
        <p:spPr>
          <a:xfrm>
            <a:off x="309240" y="1540080"/>
            <a:ext cx="57747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82520" indent="-182520" defTabSz="914400">
              <a:lnSpc>
                <a:spcPct val="100000"/>
              </a:lnSpc>
              <a:buClr>
                <a:srgbClr val="0070c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70c0"/>
                </a:solidFill>
                <a:latin typeface="Calibri"/>
              </a:rPr>
              <a:t>ubiAgent.Server</a:t>
            </a:r>
            <a:br>
              <a:rPr sz="2000"/>
            </a:b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배터리 제작 공정의 검사 정보 획득 및 보고 현황 및 상태를 모니터링하는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30" name="직사각형 15"/>
          <p:cNvSpPr/>
          <p:nvPr/>
        </p:nvSpPr>
        <p:spPr>
          <a:xfrm>
            <a:off x="6677280" y="1540080"/>
            <a:ext cx="427860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182520" indent="-182520" defTabSz="914400">
              <a:lnSpc>
                <a:spcPct val="100000"/>
              </a:lnSpc>
              <a:buClr>
                <a:srgbClr val="0070c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70c0"/>
                </a:solidFill>
                <a:latin typeface="Calibri"/>
              </a:rPr>
              <a:t>ubiAgent.Client </a:t>
            </a:r>
            <a:br>
              <a:rPr sz="2000"/>
            </a:b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검사기의 공정 정보를 </a:t>
            </a: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SPC+ 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및 </a:t>
            </a: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DFS 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로 정보를 제공하는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931" name="그림 16" descr=""/>
          <p:cNvPicPr/>
          <p:nvPr/>
        </p:nvPicPr>
        <p:blipFill>
          <a:blip r:embed="rId1"/>
          <a:stretch/>
        </p:blipFill>
        <p:spPr>
          <a:xfrm>
            <a:off x="425160" y="2286000"/>
            <a:ext cx="5636160" cy="3172320"/>
          </a:xfrm>
          <a:prstGeom prst="rect">
            <a:avLst/>
          </a:prstGeom>
          <a:ln w="0">
            <a:noFill/>
          </a:ln>
        </p:spPr>
      </p:pic>
      <p:pic>
        <p:nvPicPr>
          <p:cNvPr id="932" name="그림 17" descr=""/>
          <p:cNvPicPr/>
          <p:nvPr/>
        </p:nvPicPr>
        <p:blipFill>
          <a:blip r:embed="rId2"/>
          <a:stretch/>
        </p:blipFill>
        <p:spPr>
          <a:xfrm>
            <a:off x="425160" y="3558240"/>
            <a:ext cx="3953880" cy="2284560"/>
          </a:xfrm>
          <a:prstGeom prst="rect">
            <a:avLst/>
          </a:prstGeom>
          <a:ln w="0">
            <a:noFill/>
          </a:ln>
        </p:spPr>
      </p:pic>
      <p:pic>
        <p:nvPicPr>
          <p:cNvPr id="933" name="그림 18" descr=""/>
          <p:cNvPicPr/>
          <p:nvPr/>
        </p:nvPicPr>
        <p:blipFill>
          <a:blip r:embed="rId3"/>
          <a:stretch/>
        </p:blipFill>
        <p:spPr>
          <a:xfrm>
            <a:off x="1248840" y="4297680"/>
            <a:ext cx="5073120" cy="1892880"/>
          </a:xfrm>
          <a:prstGeom prst="rect">
            <a:avLst/>
          </a:prstGeom>
          <a:ln w="0">
            <a:noFill/>
          </a:ln>
        </p:spPr>
      </p:pic>
      <p:pic>
        <p:nvPicPr>
          <p:cNvPr id="934" name="그림 19" descr=""/>
          <p:cNvPicPr/>
          <p:nvPr/>
        </p:nvPicPr>
        <p:blipFill>
          <a:blip r:embed="rId4"/>
          <a:stretch/>
        </p:blipFill>
        <p:spPr>
          <a:xfrm>
            <a:off x="6840720" y="2289600"/>
            <a:ext cx="3849840" cy="3900960"/>
          </a:xfrm>
          <a:prstGeom prst="rect">
            <a:avLst/>
          </a:prstGeom>
          <a:ln w="0">
            <a:noFill/>
          </a:ln>
        </p:spPr>
      </p:pic>
      <p:sp>
        <p:nvSpPr>
          <p:cNvPr id="935" name="TextBox 942"/>
          <p:cNvSpPr/>
          <p:nvPr/>
        </p:nvSpPr>
        <p:spPr>
          <a:xfrm>
            <a:off x="11520000" y="6552360"/>
            <a:ext cx="71784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16/19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object 3"/>
          <p:cNvSpPr/>
          <p:nvPr/>
        </p:nvSpPr>
        <p:spPr>
          <a:xfrm>
            <a:off x="371880" y="716400"/>
            <a:ext cx="43200" cy="511200"/>
          </a:xfrm>
          <a:custGeom>
            <a:avLst/>
            <a:gdLst>
              <a:gd name="textAreaLeft" fmla="*/ 0 w 43200"/>
              <a:gd name="textAreaRight" fmla="*/ 45720 w 43200"/>
              <a:gd name="textAreaTop" fmla="*/ 0 h 511200"/>
              <a:gd name="textAreaBottom" fmla="*/ 513720 h 511200"/>
            </a:gdLst>
            <a:ahLst/>
            <a:rect l="textAreaLeft" t="textAreaTop" r="textAreaRight" b="textAreaBottom"/>
            <a:pathLst>
              <a:path w="45720" h="513715">
                <a:moveTo>
                  <a:pt x="45720" y="0"/>
                </a:moveTo>
                <a:lnTo>
                  <a:pt x="0" y="0"/>
                </a:lnTo>
                <a:lnTo>
                  <a:pt x="0" y="513588"/>
                </a:lnTo>
                <a:lnTo>
                  <a:pt x="45720" y="513588"/>
                </a:lnTo>
                <a:lnTo>
                  <a:pt x="4572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7" name="object 4"/>
          <p:cNvSpPr/>
          <p:nvPr/>
        </p:nvSpPr>
        <p:spPr>
          <a:xfrm>
            <a:off x="496080" y="650880"/>
            <a:ext cx="10712520" cy="5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2400" spc="-7" strike="noStrike">
                <a:solidFill>
                  <a:srgbClr val="006fc0"/>
                </a:solidFill>
                <a:latin typeface="맑은 고딕"/>
              </a:rPr>
              <a:t>ubiAgent</a:t>
            </a:r>
            <a:r>
              <a:rPr b="1" lang="en-US" sz="2400" spc="12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95959"/>
                </a:solidFill>
                <a:latin typeface="맑은 고딕"/>
              </a:rPr>
              <a:t>Battery Integrated Monitoring Agent solution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26"/>
              </a:spcBef>
            </a:pP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Battery 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제작 공정</a:t>
            </a: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전극</a:t>
            </a: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/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조립</a:t>
            </a: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에서의 검사 및 측정 정보를 상위 시스템으로 정보를 제공하여 통합 모니터링을 수행할 수 있는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38" name="직사각형 14"/>
          <p:cNvSpPr/>
          <p:nvPr/>
        </p:nvSpPr>
        <p:spPr>
          <a:xfrm>
            <a:off x="309240" y="1540080"/>
            <a:ext cx="57747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82520" indent="-182520" defTabSz="914400">
              <a:lnSpc>
                <a:spcPct val="100000"/>
              </a:lnSpc>
              <a:buClr>
                <a:srgbClr val="0070c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70c0"/>
                </a:solidFill>
                <a:latin typeface="Calibri"/>
              </a:rPr>
              <a:t>ubiAgent.M.M.System</a:t>
            </a:r>
            <a:br>
              <a:rPr sz="2000"/>
            </a:b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계측기 측정 정보 획득 및 보고 현황 및 상태를 모니터링하고 관리하는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39" name="직사각형 15"/>
          <p:cNvSpPr/>
          <p:nvPr/>
        </p:nvSpPr>
        <p:spPr>
          <a:xfrm>
            <a:off x="6754320" y="1540080"/>
            <a:ext cx="427860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182520" indent="-182520" defTabSz="914400">
              <a:lnSpc>
                <a:spcPct val="100000"/>
              </a:lnSpc>
              <a:buClr>
                <a:srgbClr val="0070c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70c0"/>
                </a:solidFill>
                <a:latin typeface="Calibri"/>
              </a:rPr>
              <a:t>ubiAgent.Client.ForMeasure</a:t>
            </a:r>
            <a:br>
              <a:rPr sz="2000"/>
            </a:b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계측기의 공정 정보를 </a:t>
            </a: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SPC+ 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및 </a:t>
            </a:r>
            <a:r>
              <a:rPr b="0" lang="en-US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DFS </a:t>
            </a:r>
            <a:r>
              <a:rPr b="0" lang="ko-KR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로 정보를 제공하는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940" name="그림 20" descr=""/>
          <p:cNvPicPr/>
          <p:nvPr/>
        </p:nvPicPr>
        <p:blipFill>
          <a:blip r:embed="rId1"/>
          <a:stretch/>
        </p:blipFill>
        <p:spPr>
          <a:xfrm>
            <a:off x="6858000" y="2309400"/>
            <a:ext cx="3807360" cy="3949200"/>
          </a:xfrm>
          <a:prstGeom prst="rect">
            <a:avLst/>
          </a:prstGeom>
          <a:ln w="0">
            <a:noFill/>
          </a:ln>
        </p:spPr>
      </p:pic>
      <p:pic>
        <p:nvPicPr>
          <p:cNvPr id="941" name="그림 21" descr=""/>
          <p:cNvPicPr/>
          <p:nvPr/>
        </p:nvPicPr>
        <p:blipFill>
          <a:blip r:embed="rId2"/>
          <a:stretch/>
        </p:blipFill>
        <p:spPr>
          <a:xfrm>
            <a:off x="394560" y="2243880"/>
            <a:ext cx="5291640" cy="2865240"/>
          </a:xfrm>
          <a:prstGeom prst="rect">
            <a:avLst/>
          </a:prstGeom>
          <a:ln w="0">
            <a:noFill/>
          </a:ln>
        </p:spPr>
      </p:pic>
      <p:pic>
        <p:nvPicPr>
          <p:cNvPr id="942" name="그림 22" descr=""/>
          <p:cNvPicPr/>
          <p:nvPr/>
        </p:nvPicPr>
        <p:blipFill>
          <a:blip r:embed="rId3"/>
          <a:stretch/>
        </p:blipFill>
        <p:spPr>
          <a:xfrm>
            <a:off x="1359720" y="4265280"/>
            <a:ext cx="4764600" cy="1874160"/>
          </a:xfrm>
          <a:prstGeom prst="rect">
            <a:avLst/>
          </a:prstGeom>
          <a:ln w="0">
            <a:noFill/>
          </a:ln>
        </p:spPr>
      </p:pic>
      <p:pic>
        <p:nvPicPr>
          <p:cNvPr id="943" name="그림 23" descr=""/>
          <p:cNvPicPr/>
          <p:nvPr/>
        </p:nvPicPr>
        <p:blipFill>
          <a:blip r:embed="rId4"/>
          <a:stretch/>
        </p:blipFill>
        <p:spPr>
          <a:xfrm>
            <a:off x="394200" y="2266200"/>
            <a:ext cx="1355400" cy="1131840"/>
          </a:xfrm>
          <a:prstGeom prst="rect">
            <a:avLst/>
          </a:prstGeom>
          <a:ln w="0">
            <a:noFill/>
          </a:ln>
        </p:spPr>
      </p:pic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684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4.3 Solutions</a:t>
            </a:r>
            <a:r>
              <a:rPr b="1" lang="en-US" sz="2000" spc="-111" strike="noStrike">
                <a:solidFill>
                  <a:schemeClr val="lt1"/>
                </a:solidFill>
                <a:latin typeface="맑은 고딕"/>
              </a:rPr>
              <a:t> </a:t>
            </a: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R&amp;D - 2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차전지 계측장비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45" name="TextBox 952"/>
          <p:cNvSpPr/>
          <p:nvPr/>
        </p:nvSpPr>
        <p:spPr>
          <a:xfrm>
            <a:off x="11520000" y="6552360"/>
            <a:ext cx="71784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17/19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113112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ko-KR" sz="2400" spc="-1" strike="noStrike">
                <a:solidFill>
                  <a:schemeClr val="lt1"/>
                </a:solidFill>
                <a:latin typeface="맑은 고딕"/>
              </a:rPr>
              <a:t>목  차</a:t>
            </a:r>
            <a:endParaRPr b="0" lang="en-US" sz="24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45" name="object 157"/>
          <p:cNvSpPr/>
          <p:nvPr/>
        </p:nvSpPr>
        <p:spPr>
          <a:xfrm>
            <a:off x="4654800" y="1390680"/>
            <a:ext cx="5637600" cy="36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5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1.  </a:t>
            </a:r>
            <a:r>
              <a:rPr b="1" lang="ko-KR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사업개요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5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2.  </a:t>
            </a:r>
            <a:r>
              <a:rPr b="1" lang="ko-KR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회사연혁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5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3.  </a:t>
            </a:r>
            <a:r>
              <a:rPr b="1" lang="ko-KR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조직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5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4.  </a:t>
            </a:r>
            <a:r>
              <a:rPr b="1" lang="ko-KR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사업소개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5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1"/>
                </a:solidFill>
                <a:latin typeface="맑은 고딕"/>
                <a:ea typeface="DejaVu Sans"/>
              </a:rPr>
              <a:t>     </a:t>
            </a:r>
            <a:r>
              <a:rPr b="1" lang="en-US" sz="1600" spc="-1" strike="noStrike">
                <a:solidFill>
                  <a:schemeClr val="dk1"/>
                </a:solidFill>
                <a:latin typeface="맑은 고딕"/>
                <a:ea typeface="DejaVu Sans"/>
              </a:rPr>
              <a:t>4.1 </a:t>
            </a:r>
            <a:r>
              <a:rPr b="1" lang="ko-KR" sz="1600" spc="-1" strike="noStrike">
                <a:solidFill>
                  <a:schemeClr val="dk1"/>
                </a:solidFill>
                <a:latin typeface="맑은 고딕"/>
                <a:ea typeface="DejaVu Sans"/>
              </a:rPr>
              <a:t>설비제어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5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1"/>
                </a:solidFill>
                <a:latin typeface="맑은 고딕"/>
                <a:ea typeface="DejaVu Sans"/>
              </a:rPr>
              <a:t>     </a:t>
            </a:r>
            <a:r>
              <a:rPr b="1" lang="en-US" sz="1600" spc="-1" strike="noStrike">
                <a:solidFill>
                  <a:schemeClr val="dk1"/>
                </a:solidFill>
                <a:latin typeface="맑은 고딕"/>
                <a:ea typeface="DejaVu Sans"/>
              </a:rPr>
              <a:t>4.2 </a:t>
            </a:r>
            <a:r>
              <a:rPr b="1" lang="ko-KR" sz="1600" spc="-1" strike="noStrike">
                <a:solidFill>
                  <a:schemeClr val="dk1"/>
                </a:solidFill>
                <a:latin typeface="맑은 고딕"/>
                <a:ea typeface="DejaVu Sans"/>
              </a:rPr>
              <a:t>공장자동화 </a:t>
            </a:r>
            <a:r>
              <a:rPr b="1" lang="en-US" sz="1600" spc="-1" strike="noStrike">
                <a:solidFill>
                  <a:schemeClr val="dk1"/>
                </a:solidFill>
                <a:latin typeface="맑은 고딕"/>
                <a:ea typeface="DejaVu Sans"/>
              </a:rPr>
              <a:t>Solution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5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1"/>
                </a:solidFill>
                <a:latin typeface="맑은 고딕"/>
                <a:ea typeface="DejaVu Sans"/>
              </a:rPr>
              <a:t>     </a:t>
            </a:r>
            <a:r>
              <a:rPr b="1" lang="en-US" sz="1600" spc="-1" strike="noStrike">
                <a:solidFill>
                  <a:schemeClr val="dk1"/>
                </a:solidFill>
                <a:latin typeface="맑은 고딕"/>
                <a:ea typeface="DejaVu Sans"/>
              </a:rPr>
              <a:t>4.3 Solution R&amp;D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5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5.  </a:t>
            </a:r>
            <a:r>
              <a:rPr b="1" lang="ko-KR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지식재산권 </a:t>
            </a:r>
            <a:r>
              <a:rPr b="1" lang="en-US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- </a:t>
            </a:r>
            <a:r>
              <a:rPr b="1" lang="ko-KR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특허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5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6.  </a:t>
            </a:r>
            <a:r>
              <a:rPr b="1" lang="ko-KR" sz="1800" spc="-1" strike="noStrike">
                <a:solidFill>
                  <a:schemeClr val="dk1"/>
                </a:solidFill>
                <a:latin typeface="맑은 고딕"/>
                <a:ea typeface="DejaVu Sans"/>
              </a:rPr>
              <a:t>주요고객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TextBox 2"/>
          <p:cNvSpPr/>
          <p:nvPr/>
        </p:nvSpPr>
        <p:spPr>
          <a:xfrm>
            <a:off x="380880" y="990720"/>
            <a:ext cx="626004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1600" spc="-1" strike="noStrike">
                <a:solidFill>
                  <a:srgbClr val="0070c0"/>
                </a:solidFill>
                <a:latin typeface="Calibri"/>
                <a:ea typeface="DejaVu Sans"/>
              </a:rPr>
              <a:t>[</a:t>
            </a:r>
            <a:r>
              <a:rPr b="1" lang="ko-KR" sz="1600" spc="-1" strike="noStrike">
                <a:solidFill>
                  <a:srgbClr val="0070c0"/>
                </a:solidFill>
                <a:latin typeface="Calibri"/>
                <a:ea typeface="DejaVu Sans"/>
              </a:rPr>
              <a:t>보유 특허</a:t>
            </a:r>
            <a:r>
              <a:rPr b="1" lang="en-US" sz="1600" spc="-1" strike="noStrike">
                <a:solidFill>
                  <a:srgbClr val="0070c0"/>
                </a:solidFill>
                <a:latin typeface="Calibri"/>
                <a:ea typeface="DejaVu Sans"/>
              </a:rPr>
              <a:t>]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  <a:p>
            <a:pPr defTabSz="457200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266760" indent="-216000" defTabSz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특허 제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10-0883195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호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: 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태양광 트래커 통합 제어 보드 및 태양광 트래커 통합 제어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                                                시스템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266760" indent="-216000" defTabSz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특허 제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10-0923143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호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: 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반도체 장치 제어 시스템 및 구축 방법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defTabSz="457200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266760" indent="-216000" defTabSz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특허 제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10-0957843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호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: 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웹카메라로 촬영된 조리실 영상에 기반한 실시간 배달주문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                                                관리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defTabSz="457200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266760" indent="-216000" defTabSz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특허 제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10-0991423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호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: 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실시간 영상 서비스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defTabSz="457200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266760" indent="-216000" defTabSz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특허 제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10-1003781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호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: 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전자지도상에 표시된 영업점에 대한 실시간 영상 제공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                                                시스템 및 그 방법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defTabSz="457200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266760" indent="-216000" defTabSz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특허 제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10-1026761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호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: 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무인대여 자전거의 위치 추적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defTabSz="457200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266760" indent="-216000" defTabSz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특허 제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10-1026762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호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: 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무인대여 자전거의 위치 추적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defTabSz="457200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266760" indent="-216000" defTabSz="65556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특허 제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10-1095951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호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: 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디지털 비디오 레코더에 저장된 영상정보를 이용하는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                                                클라우드 컴퓨팅 기반의 서비스형 비디오 감시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defTabSz="457200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266760" indent="-216000" defTabSz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특허 제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10-1385299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호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: 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불법 행위 신고용 스마트 블랙박스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defTabSz="457200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lvl="1" marL="266760" indent="-216000" defTabSz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특허 제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10-1443357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호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DejaVu Sans"/>
              </a:rPr>
              <a:t>: </a:t>
            </a:r>
            <a:r>
              <a:rPr b="0" lang="ko-KR" sz="1200" spc="-1" strike="noStrike">
                <a:solidFill>
                  <a:schemeClr val="dk1"/>
                </a:solidFill>
                <a:latin typeface="Calibri"/>
                <a:ea typeface="DejaVu Sans"/>
              </a:rPr>
              <a:t>클라우드 컴퓨팅을 이용한 환자의 건강정보 제공시스템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947" name="그림 11" descr=""/>
          <p:cNvPicPr/>
          <p:nvPr/>
        </p:nvPicPr>
        <p:blipFill>
          <a:blip r:embed="rId1"/>
          <a:srcRect l="2522" t="2165" r="2120" b="1763"/>
          <a:stretch/>
        </p:blipFill>
        <p:spPr>
          <a:xfrm>
            <a:off x="6553080" y="762120"/>
            <a:ext cx="1104120" cy="1635840"/>
          </a:xfrm>
          <a:prstGeom prst="rect">
            <a:avLst/>
          </a:prstGeom>
          <a:ln w="9525">
            <a:solidFill>
              <a:srgbClr val="000000"/>
            </a:solidFill>
            <a:miter/>
          </a:ln>
          <a:effectLst>
            <a:glow rad="101520">
              <a:srgbClr val="1dc7f4">
                <a:alpha val="40000"/>
              </a:srgbClr>
            </a:glow>
          </a:effectLst>
        </p:spPr>
      </p:pic>
      <p:pic>
        <p:nvPicPr>
          <p:cNvPr id="948" name="그림 12" descr=""/>
          <p:cNvPicPr/>
          <p:nvPr/>
        </p:nvPicPr>
        <p:blipFill>
          <a:blip r:embed="rId2"/>
          <a:srcRect l="3008" t="1764" r="2610" b="661"/>
          <a:stretch/>
        </p:blipFill>
        <p:spPr>
          <a:xfrm>
            <a:off x="7810200" y="762120"/>
            <a:ext cx="1104120" cy="1635840"/>
          </a:xfrm>
          <a:prstGeom prst="rect">
            <a:avLst/>
          </a:prstGeom>
          <a:ln w="9525">
            <a:solidFill>
              <a:srgbClr val="000000"/>
            </a:solidFill>
            <a:miter/>
          </a:ln>
          <a:effectLst>
            <a:glow rad="101520">
              <a:srgbClr val="1dc7f4">
                <a:alpha val="40000"/>
              </a:srgbClr>
            </a:glow>
          </a:effectLst>
        </p:spPr>
      </p:pic>
      <p:pic>
        <p:nvPicPr>
          <p:cNvPr id="949" name="그림 13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amount="12000" bright="14000"/>
                    </a14:imgEffect>
                  </a14:imgLayer>
                </a14:imgProps>
              </a:ext>
            </a:extLst>
          </a:blip>
          <a:srcRect l="1201" t="753" r="3786" b="1883"/>
          <a:stretch/>
        </p:blipFill>
        <p:spPr>
          <a:xfrm>
            <a:off x="9067320" y="762120"/>
            <a:ext cx="1104120" cy="1635840"/>
          </a:xfrm>
          <a:prstGeom prst="rect">
            <a:avLst/>
          </a:prstGeom>
          <a:ln w="9525">
            <a:solidFill>
              <a:srgbClr val="000000"/>
            </a:solidFill>
            <a:miter/>
          </a:ln>
          <a:effectLst>
            <a:glow rad="101520">
              <a:srgbClr val="1dc7f4">
                <a:alpha val="40000"/>
              </a:srgbClr>
            </a:glow>
          </a:effectLst>
        </p:spPr>
      </p:pic>
      <p:pic>
        <p:nvPicPr>
          <p:cNvPr id="950" name="그림 14" descr=""/>
          <p:cNvPicPr/>
          <p:nvPr/>
        </p:nvPicPr>
        <p:blipFill>
          <a:blip r:embed="rId5"/>
          <a:srcRect l="1387" t="590" r="262" b="3074"/>
          <a:stretch/>
        </p:blipFill>
        <p:spPr>
          <a:xfrm>
            <a:off x="10324440" y="762120"/>
            <a:ext cx="1104120" cy="1635840"/>
          </a:xfrm>
          <a:prstGeom prst="rect">
            <a:avLst/>
          </a:prstGeom>
          <a:ln w="9525">
            <a:solidFill>
              <a:srgbClr val="000000"/>
            </a:solidFill>
            <a:miter/>
          </a:ln>
          <a:effectLst>
            <a:glow rad="101520">
              <a:srgbClr val="1dc7f4">
                <a:alpha val="40000"/>
              </a:srgbClr>
            </a:glow>
          </a:effectLst>
        </p:spPr>
      </p:pic>
      <p:pic>
        <p:nvPicPr>
          <p:cNvPr id="951" name="그림 15" descr=""/>
          <p:cNvPicPr/>
          <p:nvPr/>
        </p:nvPicPr>
        <p:blipFill>
          <a:blip r:embed="rId6"/>
          <a:srcRect l="0" t="742" r="0" b="3217"/>
          <a:stretch/>
        </p:blipFill>
        <p:spPr>
          <a:xfrm>
            <a:off x="6553080" y="2743200"/>
            <a:ext cx="1104120" cy="1635840"/>
          </a:xfrm>
          <a:prstGeom prst="rect">
            <a:avLst/>
          </a:prstGeom>
          <a:ln w="9525">
            <a:solidFill>
              <a:srgbClr val="000000"/>
            </a:solidFill>
            <a:miter/>
          </a:ln>
          <a:effectLst>
            <a:glow rad="101520">
              <a:srgbClr val="1dc7f4">
                <a:alpha val="40000"/>
              </a:srgbClr>
            </a:glow>
          </a:effectLst>
        </p:spPr>
      </p:pic>
      <p:pic>
        <p:nvPicPr>
          <p:cNvPr id="952" name="그림 24" descr=""/>
          <p:cNvPicPr/>
          <p:nvPr/>
        </p:nvPicPr>
        <p:blipFill>
          <a:blip r:embed="rId7"/>
          <a:srcRect l="2617" t="1977" r="811" b="628"/>
          <a:stretch/>
        </p:blipFill>
        <p:spPr>
          <a:xfrm>
            <a:off x="7810920" y="2743200"/>
            <a:ext cx="1104120" cy="1635840"/>
          </a:xfrm>
          <a:prstGeom prst="rect">
            <a:avLst/>
          </a:prstGeom>
          <a:ln w="9525">
            <a:solidFill>
              <a:srgbClr val="000000"/>
            </a:solidFill>
            <a:miter/>
          </a:ln>
          <a:effectLst>
            <a:glow rad="101520">
              <a:srgbClr val="1dc7f4">
                <a:alpha val="40000"/>
              </a:srgbClr>
            </a:glow>
          </a:effectLst>
        </p:spPr>
      </p:pic>
      <p:pic>
        <p:nvPicPr>
          <p:cNvPr id="953" name="그림 25" descr=""/>
          <p:cNvPicPr/>
          <p:nvPr/>
        </p:nvPicPr>
        <p:blipFill>
          <a:blip r:embed="rId8"/>
          <a:srcRect l="382" t="-95" r="0" b="1586"/>
          <a:stretch/>
        </p:blipFill>
        <p:spPr>
          <a:xfrm>
            <a:off x="9068040" y="2743200"/>
            <a:ext cx="1104120" cy="1635840"/>
          </a:xfrm>
          <a:prstGeom prst="rect">
            <a:avLst/>
          </a:prstGeom>
          <a:ln w="9525">
            <a:solidFill>
              <a:srgbClr val="000000"/>
            </a:solidFill>
            <a:miter/>
          </a:ln>
          <a:effectLst>
            <a:glow rad="101520">
              <a:srgbClr val="1dc7f4">
                <a:alpha val="40000"/>
              </a:srgbClr>
            </a:glow>
          </a:effectLst>
        </p:spPr>
      </p:pic>
      <p:pic>
        <p:nvPicPr>
          <p:cNvPr id="954" name="그림 26" descr=""/>
          <p:cNvPicPr/>
          <p:nvPr/>
        </p:nvPicPr>
        <p:blipFill>
          <a:blip r:embed="rId9"/>
          <a:srcRect l="5319" t="4247" r="10088" b="9165"/>
          <a:stretch/>
        </p:blipFill>
        <p:spPr>
          <a:xfrm>
            <a:off x="10324800" y="2743200"/>
            <a:ext cx="1104120" cy="1635840"/>
          </a:xfrm>
          <a:prstGeom prst="rect">
            <a:avLst/>
          </a:prstGeom>
          <a:ln w="9525">
            <a:solidFill>
              <a:srgbClr val="000000"/>
            </a:solidFill>
            <a:miter/>
          </a:ln>
          <a:effectLst>
            <a:glow rad="101520">
              <a:srgbClr val="1dc7f4">
                <a:alpha val="40000"/>
              </a:srgbClr>
            </a:glow>
          </a:effectLst>
        </p:spPr>
      </p:pic>
      <p:pic>
        <p:nvPicPr>
          <p:cNvPr id="955" name="그림 27" descr=""/>
          <p:cNvPicPr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4000" contrast="-33000"/>
                    </a14:imgEffect>
                  </a14:imgLayer>
                </a14:imgProps>
              </a:ext>
            </a:extLst>
          </a:blip>
          <a:srcRect l="6413" t="4345" r="6810" b="8997"/>
          <a:stretch/>
        </p:blipFill>
        <p:spPr>
          <a:xfrm>
            <a:off x="6553080" y="4648320"/>
            <a:ext cx="1104120" cy="1635840"/>
          </a:xfrm>
          <a:prstGeom prst="rect">
            <a:avLst/>
          </a:prstGeom>
          <a:ln w="9525">
            <a:solidFill>
              <a:srgbClr val="000000"/>
            </a:solidFill>
            <a:miter/>
          </a:ln>
          <a:effectLst>
            <a:glow rad="101520">
              <a:srgbClr val="1dc7f4">
                <a:alpha val="40000"/>
              </a:srgbClr>
            </a:glow>
          </a:effectLst>
        </p:spPr>
      </p:pic>
      <p:pic>
        <p:nvPicPr>
          <p:cNvPr id="956" name="그림 28" descr=""/>
          <p:cNvPicPr/>
          <p:nvPr/>
        </p:nvPicPr>
        <p:blipFill>
          <a:blip r:embed="rId12"/>
          <a:srcRect l="6240" t="4190" r="6970" b="8746"/>
          <a:stretch/>
        </p:blipFill>
        <p:spPr>
          <a:xfrm>
            <a:off x="7823520" y="4648320"/>
            <a:ext cx="1104120" cy="1635840"/>
          </a:xfrm>
          <a:prstGeom prst="rect">
            <a:avLst/>
          </a:prstGeom>
          <a:ln w="9525">
            <a:solidFill>
              <a:srgbClr val="000000"/>
            </a:solidFill>
            <a:miter/>
          </a:ln>
          <a:effectLst>
            <a:glow rad="101520">
              <a:srgbClr val="1dc7f4">
                <a:alpha val="40000"/>
              </a:srgbClr>
            </a:glow>
          </a:effectLst>
        </p:spPr>
      </p:pic>
      <p:sp>
        <p:nvSpPr>
          <p:cNvPr id="957" name="PlaceHolder 4"/>
          <p:cNvSpPr/>
          <p:nvPr/>
        </p:nvSpPr>
        <p:spPr>
          <a:xfrm>
            <a:off x="351360" y="114840"/>
            <a:ext cx="27082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no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5. 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지식재산권 </a:t>
            </a: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- 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특허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58" name=""/>
          <p:cNvSpPr/>
          <p:nvPr/>
        </p:nvSpPr>
        <p:spPr>
          <a:xfrm>
            <a:off x="11506680" y="6571800"/>
            <a:ext cx="66096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18/19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342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6. 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주요고객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960" name="object 3" descr=""/>
          <p:cNvPicPr/>
          <p:nvPr/>
        </p:nvPicPr>
        <p:blipFill>
          <a:blip r:embed="rId1"/>
          <a:stretch/>
        </p:blipFill>
        <p:spPr>
          <a:xfrm>
            <a:off x="551520" y="4290120"/>
            <a:ext cx="1221120" cy="555120"/>
          </a:xfrm>
          <a:prstGeom prst="rect">
            <a:avLst/>
          </a:prstGeom>
          <a:ln w="0">
            <a:noFill/>
          </a:ln>
        </p:spPr>
      </p:pic>
      <p:pic>
        <p:nvPicPr>
          <p:cNvPr id="961" name="object 4" descr=""/>
          <p:cNvPicPr/>
          <p:nvPr/>
        </p:nvPicPr>
        <p:blipFill>
          <a:blip r:embed="rId2"/>
          <a:stretch/>
        </p:blipFill>
        <p:spPr>
          <a:xfrm>
            <a:off x="8165520" y="4303800"/>
            <a:ext cx="1312560" cy="552240"/>
          </a:xfrm>
          <a:prstGeom prst="rect">
            <a:avLst/>
          </a:prstGeom>
          <a:ln w="0">
            <a:noFill/>
          </a:ln>
        </p:spPr>
      </p:pic>
      <p:pic>
        <p:nvPicPr>
          <p:cNvPr id="962" name="object 5" descr=""/>
          <p:cNvPicPr/>
          <p:nvPr/>
        </p:nvPicPr>
        <p:blipFill>
          <a:blip r:embed="rId3"/>
          <a:stretch/>
        </p:blipFill>
        <p:spPr>
          <a:xfrm>
            <a:off x="10462320" y="3290400"/>
            <a:ext cx="1189080" cy="412200"/>
          </a:xfrm>
          <a:prstGeom prst="rect">
            <a:avLst/>
          </a:prstGeom>
          <a:ln w="0">
            <a:noFill/>
          </a:ln>
        </p:spPr>
      </p:pic>
      <p:pic>
        <p:nvPicPr>
          <p:cNvPr id="963" name="object 6" descr=""/>
          <p:cNvPicPr/>
          <p:nvPr/>
        </p:nvPicPr>
        <p:blipFill>
          <a:blip r:embed="rId4"/>
          <a:stretch/>
        </p:blipFill>
        <p:spPr>
          <a:xfrm>
            <a:off x="2877480" y="4411800"/>
            <a:ext cx="1077840" cy="297360"/>
          </a:xfrm>
          <a:prstGeom prst="rect">
            <a:avLst/>
          </a:prstGeom>
          <a:ln w="0">
            <a:noFill/>
          </a:ln>
        </p:spPr>
      </p:pic>
      <p:pic>
        <p:nvPicPr>
          <p:cNvPr id="964" name="object 7" descr=""/>
          <p:cNvPicPr/>
          <p:nvPr/>
        </p:nvPicPr>
        <p:blipFill>
          <a:blip r:embed="rId5"/>
          <a:stretch/>
        </p:blipFill>
        <p:spPr>
          <a:xfrm>
            <a:off x="7376040" y="5483520"/>
            <a:ext cx="1492560" cy="340560"/>
          </a:xfrm>
          <a:prstGeom prst="rect">
            <a:avLst/>
          </a:prstGeom>
          <a:ln w="0">
            <a:noFill/>
          </a:ln>
        </p:spPr>
      </p:pic>
      <p:pic>
        <p:nvPicPr>
          <p:cNvPr id="965" name="object 8" descr=""/>
          <p:cNvPicPr/>
          <p:nvPr/>
        </p:nvPicPr>
        <p:blipFill>
          <a:blip r:embed="rId6"/>
          <a:stretch/>
        </p:blipFill>
        <p:spPr>
          <a:xfrm>
            <a:off x="10582560" y="4367520"/>
            <a:ext cx="1068840" cy="442080"/>
          </a:xfrm>
          <a:prstGeom prst="rect">
            <a:avLst/>
          </a:prstGeom>
          <a:ln w="0">
            <a:noFill/>
          </a:ln>
        </p:spPr>
      </p:pic>
      <p:pic>
        <p:nvPicPr>
          <p:cNvPr id="966" name="object 9" descr=""/>
          <p:cNvPicPr/>
          <p:nvPr/>
        </p:nvPicPr>
        <p:blipFill>
          <a:blip r:embed="rId7"/>
          <a:stretch/>
        </p:blipFill>
        <p:spPr>
          <a:xfrm>
            <a:off x="551520" y="5465160"/>
            <a:ext cx="1515240" cy="369720"/>
          </a:xfrm>
          <a:prstGeom prst="rect">
            <a:avLst/>
          </a:prstGeom>
          <a:ln w="0">
            <a:noFill/>
          </a:ln>
        </p:spPr>
      </p:pic>
      <p:pic>
        <p:nvPicPr>
          <p:cNvPr id="967" name="object 10" descr=""/>
          <p:cNvPicPr/>
          <p:nvPr/>
        </p:nvPicPr>
        <p:blipFill>
          <a:blip r:embed="rId8"/>
          <a:stretch/>
        </p:blipFill>
        <p:spPr>
          <a:xfrm>
            <a:off x="9918720" y="5531400"/>
            <a:ext cx="1660320" cy="251640"/>
          </a:xfrm>
          <a:prstGeom prst="rect">
            <a:avLst/>
          </a:prstGeom>
          <a:ln w="0">
            <a:noFill/>
          </a:ln>
        </p:spPr>
      </p:pic>
      <p:pic>
        <p:nvPicPr>
          <p:cNvPr id="968" name="object 11" descr=""/>
          <p:cNvPicPr/>
          <p:nvPr/>
        </p:nvPicPr>
        <p:blipFill>
          <a:blip r:embed="rId9"/>
          <a:stretch/>
        </p:blipFill>
        <p:spPr>
          <a:xfrm>
            <a:off x="3110400" y="1168920"/>
            <a:ext cx="1227240" cy="288720"/>
          </a:xfrm>
          <a:prstGeom prst="rect">
            <a:avLst/>
          </a:prstGeom>
          <a:ln w="0">
            <a:noFill/>
          </a:ln>
        </p:spPr>
      </p:pic>
      <p:pic>
        <p:nvPicPr>
          <p:cNvPr id="969" name="object 12" descr=""/>
          <p:cNvPicPr/>
          <p:nvPr/>
        </p:nvPicPr>
        <p:blipFill>
          <a:blip r:embed="rId10"/>
          <a:stretch/>
        </p:blipFill>
        <p:spPr>
          <a:xfrm>
            <a:off x="551520" y="3366360"/>
            <a:ext cx="1279080" cy="316080"/>
          </a:xfrm>
          <a:prstGeom prst="rect">
            <a:avLst/>
          </a:prstGeom>
          <a:ln w="0">
            <a:noFill/>
          </a:ln>
        </p:spPr>
      </p:pic>
      <p:pic>
        <p:nvPicPr>
          <p:cNvPr id="970" name="object 13" descr=""/>
          <p:cNvPicPr/>
          <p:nvPr/>
        </p:nvPicPr>
        <p:blipFill>
          <a:blip r:embed="rId11"/>
          <a:stretch/>
        </p:blipFill>
        <p:spPr>
          <a:xfrm>
            <a:off x="3026880" y="3406680"/>
            <a:ext cx="1387800" cy="244800"/>
          </a:xfrm>
          <a:prstGeom prst="rect">
            <a:avLst/>
          </a:prstGeom>
          <a:ln w="0">
            <a:noFill/>
          </a:ln>
        </p:spPr>
      </p:pic>
      <p:pic>
        <p:nvPicPr>
          <p:cNvPr id="971" name="object 14" descr=""/>
          <p:cNvPicPr/>
          <p:nvPr/>
        </p:nvPicPr>
        <p:blipFill>
          <a:blip r:embed="rId12"/>
          <a:stretch/>
        </p:blipFill>
        <p:spPr>
          <a:xfrm>
            <a:off x="8379000" y="3343680"/>
            <a:ext cx="861840" cy="390960"/>
          </a:xfrm>
          <a:prstGeom prst="rect">
            <a:avLst/>
          </a:prstGeom>
          <a:ln w="0">
            <a:noFill/>
          </a:ln>
        </p:spPr>
      </p:pic>
      <p:pic>
        <p:nvPicPr>
          <p:cNvPr id="972" name="object 15" descr=""/>
          <p:cNvPicPr/>
          <p:nvPr/>
        </p:nvPicPr>
        <p:blipFill>
          <a:blip r:embed="rId13"/>
          <a:stretch/>
        </p:blipFill>
        <p:spPr>
          <a:xfrm>
            <a:off x="581040" y="1184040"/>
            <a:ext cx="1720440" cy="254160"/>
          </a:xfrm>
          <a:prstGeom prst="rect">
            <a:avLst/>
          </a:prstGeom>
          <a:ln w="0">
            <a:noFill/>
          </a:ln>
        </p:spPr>
      </p:pic>
      <p:pic>
        <p:nvPicPr>
          <p:cNvPr id="973" name="object 16" descr=""/>
          <p:cNvPicPr/>
          <p:nvPr/>
        </p:nvPicPr>
        <p:blipFill>
          <a:blip r:embed="rId14"/>
          <a:stretch/>
        </p:blipFill>
        <p:spPr>
          <a:xfrm>
            <a:off x="5114520" y="1166040"/>
            <a:ext cx="1606680" cy="294480"/>
          </a:xfrm>
          <a:prstGeom prst="rect">
            <a:avLst/>
          </a:prstGeom>
          <a:ln w="0">
            <a:noFill/>
          </a:ln>
        </p:spPr>
      </p:pic>
      <p:pic>
        <p:nvPicPr>
          <p:cNvPr id="974" name="object 17" descr=""/>
          <p:cNvPicPr/>
          <p:nvPr/>
        </p:nvPicPr>
        <p:blipFill>
          <a:blip r:embed="rId15"/>
          <a:stretch/>
        </p:blipFill>
        <p:spPr>
          <a:xfrm>
            <a:off x="691200" y="2324160"/>
            <a:ext cx="1494720" cy="397080"/>
          </a:xfrm>
          <a:prstGeom prst="rect">
            <a:avLst/>
          </a:prstGeom>
          <a:ln w="0">
            <a:noFill/>
          </a:ln>
        </p:spPr>
      </p:pic>
      <p:pic>
        <p:nvPicPr>
          <p:cNvPr id="975" name="object 18" descr=""/>
          <p:cNvPicPr/>
          <p:nvPr/>
        </p:nvPicPr>
        <p:blipFill>
          <a:blip r:embed="rId16"/>
          <a:stretch/>
        </p:blipFill>
        <p:spPr>
          <a:xfrm>
            <a:off x="3003840" y="2262960"/>
            <a:ext cx="1198440" cy="531360"/>
          </a:xfrm>
          <a:prstGeom prst="rect">
            <a:avLst/>
          </a:prstGeom>
          <a:ln w="0">
            <a:noFill/>
          </a:ln>
        </p:spPr>
      </p:pic>
      <p:pic>
        <p:nvPicPr>
          <p:cNvPr id="976" name="object 19" descr=""/>
          <p:cNvPicPr/>
          <p:nvPr/>
        </p:nvPicPr>
        <p:blipFill>
          <a:blip r:embed="rId17"/>
          <a:stretch/>
        </p:blipFill>
        <p:spPr>
          <a:xfrm>
            <a:off x="5207400" y="5463720"/>
            <a:ext cx="1141920" cy="380160"/>
          </a:xfrm>
          <a:prstGeom prst="rect">
            <a:avLst/>
          </a:prstGeom>
          <a:ln w="0">
            <a:noFill/>
          </a:ln>
        </p:spPr>
      </p:pic>
      <p:pic>
        <p:nvPicPr>
          <p:cNvPr id="977" name="object 20" descr=""/>
          <p:cNvPicPr/>
          <p:nvPr/>
        </p:nvPicPr>
        <p:blipFill>
          <a:blip r:embed="rId18"/>
          <a:stretch/>
        </p:blipFill>
        <p:spPr>
          <a:xfrm>
            <a:off x="5059800" y="4462920"/>
            <a:ext cx="2001600" cy="228960"/>
          </a:xfrm>
          <a:prstGeom prst="rect">
            <a:avLst/>
          </a:prstGeom>
          <a:ln w="0">
            <a:noFill/>
          </a:ln>
        </p:spPr>
      </p:pic>
      <p:pic>
        <p:nvPicPr>
          <p:cNvPr id="978" name="object 21" descr=""/>
          <p:cNvPicPr/>
          <p:nvPr/>
        </p:nvPicPr>
        <p:blipFill>
          <a:blip r:embed="rId19"/>
          <a:stretch/>
        </p:blipFill>
        <p:spPr>
          <a:xfrm>
            <a:off x="4910400" y="2209320"/>
            <a:ext cx="1246320" cy="564480"/>
          </a:xfrm>
          <a:prstGeom prst="rect">
            <a:avLst/>
          </a:prstGeom>
          <a:ln w="0">
            <a:noFill/>
          </a:ln>
        </p:spPr>
      </p:pic>
      <p:pic>
        <p:nvPicPr>
          <p:cNvPr id="979" name="object 22" descr=""/>
          <p:cNvPicPr/>
          <p:nvPr/>
        </p:nvPicPr>
        <p:blipFill>
          <a:blip r:embed="rId20"/>
          <a:stretch/>
        </p:blipFill>
        <p:spPr>
          <a:xfrm>
            <a:off x="6908400" y="2318040"/>
            <a:ext cx="1035000" cy="420840"/>
          </a:xfrm>
          <a:prstGeom prst="rect">
            <a:avLst/>
          </a:prstGeom>
          <a:ln w="0">
            <a:noFill/>
          </a:ln>
        </p:spPr>
      </p:pic>
      <p:sp>
        <p:nvSpPr>
          <p:cNvPr id="980" name="object 23"/>
          <p:cNvSpPr/>
          <p:nvPr/>
        </p:nvSpPr>
        <p:spPr>
          <a:xfrm>
            <a:off x="7994880" y="2386440"/>
            <a:ext cx="101664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en-US" sz="1400" spc="-15" strike="noStrike">
                <a:solidFill>
                  <a:schemeClr val="dk1"/>
                </a:solidFill>
                <a:latin typeface="Arial Black"/>
              </a:rPr>
              <a:t>Toray</a:t>
            </a:r>
            <a:r>
              <a:rPr b="0" lang="en-US" sz="1400" spc="-86" strike="noStrike">
                <a:solidFill>
                  <a:schemeClr val="dk1"/>
                </a:solidFill>
                <a:latin typeface="Arial Black"/>
              </a:rPr>
              <a:t> </a:t>
            </a:r>
            <a:r>
              <a:rPr b="1" lang="en-US" sz="1400" spc="-1" strike="noStrike">
                <a:solidFill>
                  <a:schemeClr val="dk1"/>
                </a:solidFill>
                <a:latin typeface="HY견고딕"/>
              </a:rPr>
              <a:t>BSF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981" name="object 24" descr=""/>
          <p:cNvPicPr/>
          <p:nvPr/>
        </p:nvPicPr>
        <p:blipFill>
          <a:blip r:embed="rId21"/>
          <a:stretch/>
        </p:blipFill>
        <p:spPr>
          <a:xfrm>
            <a:off x="9871920" y="1171440"/>
            <a:ext cx="1684440" cy="274320"/>
          </a:xfrm>
          <a:prstGeom prst="rect">
            <a:avLst/>
          </a:prstGeom>
          <a:ln w="0">
            <a:noFill/>
          </a:ln>
        </p:spPr>
      </p:pic>
      <p:pic>
        <p:nvPicPr>
          <p:cNvPr id="982" name="object 25" descr=""/>
          <p:cNvPicPr/>
          <p:nvPr/>
        </p:nvPicPr>
        <p:blipFill>
          <a:blip r:embed="rId22"/>
          <a:stretch/>
        </p:blipFill>
        <p:spPr>
          <a:xfrm>
            <a:off x="7536240" y="1186920"/>
            <a:ext cx="1425600" cy="254520"/>
          </a:xfrm>
          <a:prstGeom prst="rect">
            <a:avLst/>
          </a:prstGeom>
          <a:ln w="0">
            <a:noFill/>
          </a:ln>
        </p:spPr>
      </p:pic>
      <p:pic>
        <p:nvPicPr>
          <p:cNvPr id="983" name="object 26" descr=""/>
          <p:cNvPicPr/>
          <p:nvPr/>
        </p:nvPicPr>
        <p:blipFill>
          <a:blip r:embed="rId23"/>
          <a:stretch/>
        </p:blipFill>
        <p:spPr>
          <a:xfrm>
            <a:off x="9777960" y="2305800"/>
            <a:ext cx="1873440" cy="454680"/>
          </a:xfrm>
          <a:prstGeom prst="rect">
            <a:avLst/>
          </a:prstGeom>
          <a:ln w="0">
            <a:noFill/>
          </a:ln>
        </p:spPr>
      </p:pic>
      <p:pic>
        <p:nvPicPr>
          <p:cNvPr id="984" name="object 27" descr=""/>
          <p:cNvPicPr/>
          <p:nvPr/>
        </p:nvPicPr>
        <p:blipFill>
          <a:blip r:embed="rId24"/>
          <a:stretch/>
        </p:blipFill>
        <p:spPr>
          <a:xfrm>
            <a:off x="5657040" y="3390120"/>
            <a:ext cx="1491120" cy="285120"/>
          </a:xfrm>
          <a:prstGeom prst="rect">
            <a:avLst/>
          </a:prstGeom>
          <a:ln w="0">
            <a:noFill/>
          </a:ln>
        </p:spPr>
      </p:pic>
      <p:pic>
        <p:nvPicPr>
          <p:cNvPr id="985" name="object 28" descr=""/>
          <p:cNvPicPr/>
          <p:nvPr/>
        </p:nvPicPr>
        <p:blipFill>
          <a:blip r:embed="rId25"/>
          <a:stretch/>
        </p:blipFill>
        <p:spPr>
          <a:xfrm>
            <a:off x="3165480" y="5468400"/>
            <a:ext cx="959400" cy="376920"/>
          </a:xfrm>
          <a:prstGeom prst="rect">
            <a:avLst/>
          </a:prstGeom>
          <a:ln w="0">
            <a:noFill/>
          </a:ln>
        </p:spPr>
      </p:pic>
      <p:sp>
        <p:nvSpPr>
          <p:cNvPr id="986" name="TextBox 980"/>
          <p:cNvSpPr/>
          <p:nvPr/>
        </p:nvSpPr>
        <p:spPr>
          <a:xfrm>
            <a:off x="11520000" y="6552360"/>
            <a:ext cx="71784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19/19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180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1. 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사업개요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47" name="object 3"/>
          <p:cNvSpPr/>
          <p:nvPr/>
        </p:nvSpPr>
        <p:spPr>
          <a:xfrm>
            <a:off x="6222960" y="2119320"/>
            <a:ext cx="178200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1600" spc="-7" strike="noStrike">
                <a:solidFill>
                  <a:srgbClr val="ff0000"/>
                </a:solidFill>
                <a:latin typeface="Microsoft Sans Serif"/>
              </a:rPr>
              <a:t>F</a:t>
            </a:r>
            <a:r>
              <a:rPr b="0" lang="en-US" sz="1600" spc="-7" strike="noStrike">
                <a:solidFill>
                  <a:srgbClr val="be9000"/>
                </a:solidFill>
                <a:latin typeface="Microsoft Sans Serif"/>
              </a:rPr>
              <a:t>actory</a:t>
            </a:r>
            <a:r>
              <a:rPr b="0" lang="en-US" sz="1600" spc="-55" strike="noStrike">
                <a:solidFill>
                  <a:srgbClr val="be9000"/>
                </a:solidFill>
                <a:latin typeface="Microsoft Sans Serif"/>
              </a:rPr>
              <a:t> </a:t>
            </a:r>
            <a:r>
              <a:rPr b="0" lang="en-US" sz="1600" spc="-7" strike="noStrike">
                <a:solidFill>
                  <a:srgbClr val="ff0000"/>
                </a:solidFill>
                <a:latin typeface="Microsoft Sans Serif"/>
              </a:rPr>
              <a:t>A</a:t>
            </a:r>
            <a:r>
              <a:rPr b="0" lang="en-US" sz="1600" spc="-7" strike="noStrike">
                <a:solidFill>
                  <a:srgbClr val="be9000"/>
                </a:solidFill>
                <a:latin typeface="Microsoft Sans Serif"/>
              </a:rPr>
              <a:t>utomation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48" name="object 4"/>
          <p:cNvSpPr/>
          <p:nvPr/>
        </p:nvSpPr>
        <p:spPr>
          <a:xfrm>
            <a:off x="6222960" y="2376000"/>
            <a:ext cx="2933280" cy="22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3680" bIns="0" anchor="t">
            <a:spAutoFit/>
          </a:bodyPr>
          <a:p>
            <a:pPr marL="193680" indent="-181080" defTabSz="914400">
              <a:lnSpc>
                <a:spcPct val="100000"/>
              </a:lnSpc>
              <a:spcBef>
                <a:spcPts val="816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2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차전지 후공정 통합 라인관리 시스템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080" defTabSz="914400">
              <a:lnSpc>
                <a:spcPct val="100000"/>
              </a:lnSpc>
              <a:spcBef>
                <a:spcPts val="720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Hitech</a:t>
            </a:r>
            <a:r>
              <a:rPr b="0" lang="en-US" sz="1200" spc="-12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제조</a:t>
            </a:r>
            <a:r>
              <a:rPr b="0" lang="en-US" sz="1200" spc="-12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MES/RMS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구축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080" defTabSz="914400">
              <a:lnSpc>
                <a:spcPct val="100000"/>
              </a:lnSpc>
              <a:spcBef>
                <a:spcPts val="720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공정</a:t>
            </a:r>
            <a:r>
              <a:rPr b="0" lang="en-US" sz="1200" spc="-12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물류 자동화 시스템 구축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(MCS,RTD)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080" defTabSz="914400">
              <a:lnSpc>
                <a:spcPct val="150000"/>
              </a:lnSpc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설비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on-line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대응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시스템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구축 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(ECS,</a:t>
            </a:r>
            <a:r>
              <a:rPr b="0" lang="en-US" sz="1200" spc="-3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EES,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EIF,</a:t>
            </a:r>
            <a:r>
              <a:rPr b="0" lang="en-US" sz="1200" spc="-2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ROS,</a:t>
            </a:r>
            <a:r>
              <a:rPr b="0" lang="en-US" sz="1200" spc="-2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MDS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1" strike="noStrike">
                <a:solidFill>
                  <a:srgbClr val="000000"/>
                </a:solidFill>
                <a:latin typeface="휴먼모음T"/>
              </a:rPr>
              <a:t>등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080" defTabSz="914400">
              <a:lnSpc>
                <a:spcPct val="100000"/>
              </a:lnSpc>
              <a:spcBef>
                <a:spcPts val="720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설비 진단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및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관리 전문가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시스템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구축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080" defTabSz="914400">
              <a:lnSpc>
                <a:spcPts val="2160"/>
              </a:lnSpc>
              <a:spcBef>
                <a:spcPts val="105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각종 설비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&amp;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장치 원격모니터링 시스템 </a:t>
            </a:r>
            <a:r>
              <a:rPr b="0" lang="en-US" sz="1200" spc="-650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1" strike="noStrike">
                <a:solidFill>
                  <a:srgbClr val="000000"/>
                </a:solidFill>
                <a:latin typeface="휴먼모음T"/>
              </a:rPr>
              <a:t>및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조기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경보시스템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구축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49" name="object 5"/>
          <p:cNvSpPr/>
          <p:nvPr/>
        </p:nvSpPr>
        <p:spPr>
          <a:xfrm>
            <a:off x="2767320" y="2119320"/>
            <a:ext cx="170316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1600" spc="-12" strike="noStrike">
                <a:solidFill>
                  <a:srgbClr val="ff0000"/>
                </a:solidFill>
                <a:latin typeface="Microsoft Sans Serif"/>
              </a:rPr>
              <a:t>E</a:t>
            </a:r>
            <a:r>
              <a:rPr b="0" lang="en-US" sz="1600" spc="-12" strike="noStrike">
                <a:solidFill>
                  <a:srgbClr val="be9000"/>
                </a:solidFill>
                <a:latin typeface="Microsoft Sans Serif"/>
              </a:rPr>
              <a:t>quipment</a:t>
            </a:r>
            <a:r>
              <a:rPr b="0" lang="en-US" sz="1600" spc="-26" strike="noStrike">
                <a:solidFill>
                  <a:srgbClr val="be9000"/>
                </a:solidFill>
                <a:latin typeface="Microsoft Sans Serif"/>
              </a:rPr>
              <a:t> </a:t>
            </a:r>
            <a:r>
              <a:rPr b="0" lang="en-US" sz="1600" spc="-12" strike="noStrike">
                <a:solidFill>
                  <a:srgbClr val="ff0000"/>
                </a:solidFill>
                <a:latin typeface="Microsoft Sans Serif"/>
              </a:rPr>
              <a:t>C</a:t>
            </a:r>
            <a:r>
              <a:rPr b="0" lang="en-US" sz="1600" spc="-12" strike="noStrike">
                <a:solidFill>
                  <a:srgbClr val="be9000"/>
                </a:solidFill>
                <a:latin typeface="Microsoft Sans Serif"/>
              </a:rPr>
              <a:t>ontrol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50" name="object 6"/>
          <p:cNvSpPr/>
          <p:nvPr/>
        </p:nvSpPr>
        <p:spPr>
          <a:xfrm>
            <a:off x="2767320" y="2376000"/>
            <a:ext cx="2782080" cy="21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3680" bIns="0" anchor="t">
            <a:spAutoFit/>
          </a:bodyPr>
          <a:p>
            <a:pPr marL="193680" indent="-181080" defTabSz="914400">
              <a:lnSpc>
                <a:spcPct val="100000"/>
              </a:lnSpc>
              <a:spcBef>
                <a:spcPts val="816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en-US" sz="1200" spc="-21" strike="noStrike">
                <a:solidFill>
                  <a:srgbClr val="000000"/>
                </a:solidFill>
                <a:latin typeface="휴먼모음T"/>
              </a:rPr>
              <a:t>LCD,</a:t>
            </a:r>
            <a:r>
              <a:rPr b="0" lang="ko-KR" sz="1200" spc="-21" strike="noStrike">
                <a:solidFill>
                  <a:srgbClr val="000000"/>
                </a:solidFill>
                <a:latin typeface="휴먼모음T"/>
              </a:rPr>
              <a:t>반도체</a:t>
            </a:r>
            <a:r>
              <a:rPr b="0" lang="en-US" sz="1200" spc="-21" strike="noStrike">
                <a:solidFill>
                  <a:srgbClr val="000000"/>
                </a:solidFill>
                <a:latin typeface="휴먼모음T"/>
              </a:rPr>
              <a:t>,</a:t>
            </a:r>
            <a:r>
              <a:rPr b="0" lang="ko-KR" sz="1200" spc="-21" strike="noStrike">
                <a:solidFill>
                  <a:srgbClr val="000000"/>
                </a:solidFill>
                <a:latin typeface="휴먼모음T"/>
              </a:rPr>
              <a:t>유기</a:t>
            </a:r>
            <a:r>
              <a:rPr b="0" lang="en-US" sz="1200" spc="-21" strike="noStrike">
                <a:solidFill>
                  <a:srgbClr val="000000"/>
                </a:solidFill>
                <a:latin typeface="휴먼모음T"/>
              </a:rPr>
              <a:t>EL,</a:t>
            </a:r>
            <a:r>
              <a:rPr b="0" lang="ko-KR" sz="1200" spc="-21" strike="noStrike">
                <a:solidFill>
                  <a:srgbClr val="000000"/>
                </a:solidFill>
                <a:latin typeface="휴먼모음T"/>
              </a:rPr>
              <a:t>웨이퍼</a:t>
            </a:r>
            <a:r>
              <a:rPr b="0" lang="en-US" sz="1200" spc="12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공정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장비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제어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(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PC,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PLC,</a:t>
            </a:r>
            <a:r>
              <a:rPr b="0" lang="en-US" sz="1200" spc="-12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Embedded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080" defTabSz="914400">
              <a:lnSpc>
                <a:spcPct val="100000"/>
              </a:lnSpc>
              <a:spcBef>
                <a:spcPts val="720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제어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Protocol(SECS/HSMS)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사양화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080" defTabSz="914400">
              <a:lnSpc>
                <a:spcPct val="100000"/>
              </a:lnSpc>
              <a:spcBef>
                <a:spcPts val="720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물류반송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장치</a:t>
            </a:r>
            <a:r>
              <a:rPr b="0" lang="en-US" sz="1200" spc="-2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제어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(C/V,AGV,OHT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등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080" defTabSz="914400">
              <a:lnSpc>
                <a:spcPct val="100000"/>
              </a:lnSpc>
              <a:spcBef>
                <a:spcPts val="720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Laser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장치</a:t>
            </a:r>
            <a:r>
              <a:rPr b="0" lang="en-US" sz="1200" spc="-26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제어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(RPR/ELA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등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080" defTabSz="914400">
              <a:lnSpc>
                <a:spcPct val="150000"/>
              </a:lnSpc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MAC</a:t>
            </a:r>
            <a:r>
              <a:rPr b="0" lang="en-US" sz="1200" spc="-26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1" strike="noStrike">
                <a:solidFill>
                  <a:srgbClr val="000000"/>
                </a:solidFill>
                <a:latin typeface="휴먼모음T"/>
              </a:rPr>
              <a:t>및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PTN,POT,AMI</a:t>
            </a:r>
            <a:r>
              <a:rPr b="0" lang="en-US" sz="1200" spc="-2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1" strike="noStrike">
                <a:solidFill>
                  <a:srgbClr val="000000"/>
                </a:solidFill>
                <a:latin typeface="휴먼모음T"/>
              </a:rPr>
              <a:t>등 </a:t>
            </a:r>
            <a:r>
              <a:rPr b="0" lang="en-US" sz="1200" spc="-647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복합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Vision</a:t>
            </a:r>
            <a:r>
              <a:rPr b="0" lang="en-US" sz="1200" spc="-12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제어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080" defTabSz="914400">
              <a:lnSpc>
                <a:spcPct val="150000"/>
              </a:lnSpc>
              <a:spcBef>
                <a:spcPts val="6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Battery formation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공정 </a:t>
            </a:r>
            <a:r>
              <a:rPr b="0" lang="ko-KR" sz="1200" spc="-1" strike="noStrike">
                <a:solidFill>
                  <a:srgbClr val="000000"/>
                </a:solidFill>
                <a:latin typeface="휴먼모음T"/>
              </a:rPr>
              <a:t>등 </a:t>
            </a:r>
            <a:r>
              <a:rPr b="0" lang="en-US" sz="1200" spc="-650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장비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제어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51" name="object 7"/>
          <p:cNvSpPr/>
          <p:nvPr/>
        </p:nvSpPr>
        <p:spPr>
          <a:xfrm>
            <a:off x="1389960" y="2290680"/>
            <a:ext cx="991080" cy="910440"/>
          </a:xfrm>
          <a:custGeom>
            <a:avLst/>
            <a:gdLst>
              <a:gd name="textAreaLeft" fmla="*/ 0 w 991080"/>
              <a:gd name="textAreaRight" fmla="*/ 993600 w 991080"/>
              <a:gd name="textAreaTop" fmla="*/ 0 h 910440"/>
              <a:gd name="textAreaBottom" fmla="*/ 912960 h 910440"/>
            </a:gdLst>
            <a:ahLst/>
            <a:rect l="textAreaLeft" t="textAreaTop" r="textAreaRight" b="textAreaBottom"/>
            <a:pathLst>
              <a:path w="993775" h="913130">
                <a:moveTo>
                  <a:pt x="0" y="456438"/>
                </a:moveTo>
                <a:lnTo>
                  <a:pt x="2564" y="409768"/>
                </a:lnTo>
                <a:lnTo>
                  <a:pt x="10091" y="364446"/>
                </a:lnTo>
                <a:lnTo>
                  <a:pt x="22331" y="320703"/>
                </a:lnTo>
                <a:lnTo>
                  <a:pt x="39034" y="278766"/>
                </a:lnTo>
                <a:lnTo>
                  <a:pt x="59952" y="238867"/>
                </a:lnTo>
                <a:lnTo>
                  <a:pt x="84834" y="201234"/>
                </a:lnTo>
                <a:lnTo>
                  <a:pt x="113431" y="166096"/>
                </a:lnTo>
                <a:lnTo>
                  <a:pt x="145494" y="133683"/>
                </a:lnTo>
                <a:lnTo>
                  <a:pt x="180773" y="104224"/>
                </a:lnTo>
                <a:lnTo>
                  <a:pt x="219019" y="77949"/>
                </a:lnTo>
                <a:lnTo>
                  <a:pt x="259982" y="55087"/>
                </a:lnTo>
                <a:lnTo>
                  <a:pt x="303412" y="35867"/>
                </a:lnTo>
                <a:lnTo>
                  <a:pt x="349061" y="20519"/>
                </a:lnTo>
                <a:lnTo>
                  <a:pt x="396679" y="9272"/>
                </a:lnTo>
                <a:lnTo>
                  <a:pt x="446016" y="2356"/>
                </a:lnTo>
                <a:lnTo>
                  <a:pt x="496824" y="0"/>
                </a:lnTo>
                <a:lnTo>
                  <a:pt x="547631" y="2356"/>
                </a:lnTo>
                <a:lnTo>
                  <a:pt x="596968" y="9272"/>
                </a:lnTo>
                <a:lnTo>
                  <a:pt x="644586" y="20519"/>
                </a:lnTo>
                <a:lnTo>
                  <a:pt x="690235" y="35867"/>
                </a:lnTo>
                <a:lnTo>
                  <a:pt x="733665" y="55087"/>
                </a:lnTo>
                <a:lnTo>
                  <a:pt x="774628" y="77949"/>
                </a:lnTo>
                <a:lnTo>
                  <a:pt x="812874" y="104224"/>
                </a:lnTo>
                <a:lnTo>
                  <a:pt x="848153" y="133683"/>
                </a:lnTo>
                <a:lnTo>
                  <a:pt x="880216" y="166096"/>
                </a:lnTo>
                <a:lnTo>
                  <a:pt x="908813" y="201234"/>
                </a:lnTo>
                <a:lnTo>
                  <a:pt x="933695" y="238867"/>
                </a:lnTo>
                <a:lnTo>
                  <a:pt x="954613" y="278766"/>
                </a:lnTo>
                <a:lnTo>
                  <a:pt x="971316" y="320703"/>
                </a:lnTo>
                <a:lnTo>
                  <a:pt x="983556" y="364446"/>
                </a:lnTo>
                <a:lnTo>
                  <a:pt x="991083" y="409768"/>
                </a:lnTo>
                <a:lnTo>
                  <a:pt x="993648" y="456438"/>
                </a:lnTo>
                <a:lnTo>
                  <a:pt x="991083" y="503107"/>
                </a:lnTo>
                <a:lnTo>
                  <a:pt x="983556" y="548429"/>
                </a:lnTo>
                <a:lnTo>
                  <a:pt x="971316" y="592172"/>
                </a:lnTo>
                <a:lnTo>
                  <a:pt x="954613" y="634109"/>
                </a:lnTo>
                <a:lnTo>
                  <a:pt x="933695" y="674008"/>
                </a:lnTo>
                <a:lnTo>
                  <a:pt x="908813" y="711641"/>
                </a:lnTo>
                <a:lnTo>
                  <a:pt x="880216" y="746779"/>
                </a:lnTo>
                <a:lnTo>
                  <a:pt x="848153" y="779192"/>
                </a:lnTo>
                <a:lnTo>
                  <a:pt x="812874" y="808651"/>
                </a:lnTo>
                <a:lnTo>
                  <a:pt x="774628" y="834926"/>
                </a:lnTo>
                <a:lnTo>
                  <a:pt x="733665" y="857788"/>
                </a:lnTo>
                <a:lnTo>
                  <a:pt x="690235" y="877008"/>
                </a:lnTo>
                <a:lnTo>
                  <a:pt x="644586" y="892356"/>
                </a:lnTo>
                <a:lnTo>
                  <a:pt x="596968" y="903603"/>
                </a:lnTo>
                <a:lnTo>
                  <a:pt x="547631" y="910519"/>
                </a:lnTo>
                <a:lnTo>
                  <a:pt x="496824" y="912876"/>
                </a:lnTo>
                <a:lnTo>
                  <a:pt x="446016" y="910519"/>
                </a:lnTo>
                <a:lnTo>
                  <a:pt x="396679" y="903603"/>
                </a:lnTo>
                <a:lnTo>
                  <a:pt x="349061" y="892356"/>
                </a:lnTo>
                <a:lnTo>
                  <a:pt x="303412" y="877008"/>
                </a:lnTo>
                <a:lnTo>
                  <a:pt x="259982" y="857788"/>
                </a:lnTo>
                <a:lnTo>
                  <a:pt x="219019" y="834926"/>
                </a:lnTo>
                <a:lnTo>
                  <a:pt x="180773" y="808651"/>
                </a:lnTo>
                <a:lnTo>
                  <a:pt x="145494" y="779192"/>
                </a:lnTo>
                <a:lnTo>
                  <a:pt x="113431" y="746779"/>
                </a:lnTo>
                <a:lnTo>
                  <a:pt x="84834" y="711641"/>
                </a:lnTo>
                <a:lnTo>
                  <a:pt x="59952" y="674008"/>
                </a:lnTo>
                <a:lnTo>
                  <a:pt x="39034" y="634109"/>
                </a:lnTo>
                <a:lnTo>
                  <a:pt x="22331" y="592172"/>
                </a:lnTo>
                <a:lnTo>
                  <a:pt x="10091" y="548429"/>
                </a:lnTo>
                <a:lnTo>
                  <a:pt x="2564" y="503107"/>
                </a:lnTo>
                <a:lnTo>
                  <a:pt x="0" y="456438"/>
                </a:lnTo>
                <a:close/>
              </a:path>
            </a:pathLst>
          </a:custGeom>
          <a:noFill/>
          <a:ln w="76200">
            <a:solidFill>
              <a:srgbClr val="53823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2" name="object 8"/>
          <p:cNvSpPr/>
          <p:nvPr/>
        </p:nvSpPr>
        <p:spPr>
          <a:xfrm>
            <a:off x="1487160" y="2548440"/>
            <a:ext cx="7977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1200" spc="-1" strike="noStrike">
                <a:solidFill>
                  <a:srgbClr val="ff0000"/>
                </a:solidFill>
                <a:latin typeface="Microsoft Sans Serif"/>
              </a:rPr>
              <a:t>F</a:t>
            </a:r>
            <a:r>
              <a:rPr b="0" lang="en-US" sz="1200" spc="-1" strike="noStrike">
                <a:solidFill>
                  <a:srgbClr val="be9000"/>
                </a:solidFill>
                <a:latin typeface="Microsoft Sans Serif"/>
              </a:rPr>
              <a:t>actory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200" spc="-7" strike="noStrike">
                <a:solidFill>
                  <a:srgbClr val="ff0000"/>
                </a:solidFill>
                <a:latin typeface="Microsoft Sans Serif"/>
              </a:rPr>
              <a:t>A</a:t>
            </a:r>
            <a:r>
              <a:rPr b="0" lang="en-US" sz="1200" spc="-7" strike="noStrike">
                <a:solidFill>
                  <a:srgbClr val="be9000"/>
                </a:solidFill>
                <a:latin typeface="Microsoft Sans Serif"/>
              </a:rPr>
              <a:t>utomation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153" name="object 9"/>
          <p:cNvGrpSpPr/>
          <p:nvPr/>
        </p:nvGrpSpPr>
        <p:grpSpPr>
          <a:xfrm>
            <a:off x="397800" y="2290680"/>
            <a:ext cx="990000" cy="910440"/>
            <a:chOff x="397800" y="2290680"/>
            <a:chExt cx="990000" cy="910440"/>
          </a:xfrm>
        </p:grpSpPr>
        <p:sp>
          <p:nvSpPr>
            <p:cNvPr id="154" name="object 10"/>
            <p:cNvSpPr/>
            <p:nvPr/>
          </p:nvSpPr>
          <p:spPr>
            <a:xfrm>
              <a:off x="397800" y="2290680"/>
              <a:ext cx="990000" cy="910440"/>
            </a:xfrm>
            <a:custGeom>
              <a:avLst/>
              <a:gdLst>
                <a:gd name="textAreaLeft" fmla="*/ 0 w 990000"/>
                <a:gd name="textAreaRight" fmla="*/ 992520 w 990000"/>
                <a:gd name="textAreaTop" fmla="*/ 0 h 910440"/>
                <a:gd name="textAreaBottom" fmla="*/ 912960 h 910440"/>
              </a:gdLst>
              <a:ahLst/>
              <a:rect l="textAreaLeft" t="textAreaTop" r="textAreaRight" b="textAreaBottom"/>
              <a:pathLst>
                <a:path w="992505" h="913130">
                  <a:moveTo>
                    <a:pt x="496061" y="0"/>
                  </a:moveTo>
                  <a:lnTo>
                    <a:pt x="445343" y="2356"/>
                  </a:lnTo>
                  <a:lnTo>
                    <a:pt x="396089" y="9272"/>
                  </a:lnTo>
                  <a:lnTo>
                    <a:pt x="348549" y="20519"/>
                  </a:lnTo>
                  <a:lnTo>
                    <a:pt x="302973" y="35867"/>
                  </a:lnTo>
                  <a:lnTo>
                    <a:pt x="259610" y="55087"/>
                  </a:lnTo>
                  <a:lnTo>
                    <a:pt x="218710" y="77949"/>
                  </a:lnTo>
                  <a:lnTo>
                    <a:pt x="180521" y="104224"/>
                  </a:lnTo>
                  <a:lnTo>
                    <a:pt x="145294" y="133683"/>
                  </a:lnTo>
                  <a:lnTo>
                    <a:pt x="113277" y="166096"/>
                  </a:lnTo>
                  <a:lnTo>
                    <a:pt x="84720" y="201234"/>
                  </a:lnTo>
                  <a:lnTo>
                    <a:pt x="59872" y="238867"/>
                  </a:lnTo>
                  <a:lnTo>
                    <a:pt x="38983" y="278766"/>
                  </a:lnTo>
                  <a:lnTo>
                    <a:pt x="22302" y="320703"/>
                  </a:lnTo>
                  <a:lnTo>
                    <a:pt x="10078" y="364446"/>
                  </a:lnTo>
                  <a:lnTo>
                    <a:pt x="2561" y="409768"/>
                  </a:lnTo>
                  <a:lnTo>
                    <a:pt x="0" y="456438"/>
                  </a:lnTo>
                  <a:lnTo>
                    <a:pt x="2561" y="503107"/>
                  </a:lnTo>
                  <a:lnTo>
                    <a:pt x="10078" y="548429"/>
                  </a:lnTo>
                  <a:lnTo>
                    <a:pt x="22302" y="592172"/>
                  </a:lnTo>
                  <a:lnTo>
                    <a:pt x="38983" y="634109"/>
                  </a:lnTo>
                  <a:lnTo>
                    <a:pt x="59872" y="674008"/>
                  </a:lnTo>
                  <a:lnTo>
                    <a:pt x="84720" y="711641"/>
                  </a:lnTo>
                  <a:lnTo>
                    <a:pt x="113277" y="746779"/>
                  </a:lnTo>
                  <a:lnTo>
                    <a:pt x="145294" y="779192"/>
                  </a:lnTo>
                  <a:lnTo>
                    <a:pt x="180521" y="808651"/>
                  </a:lnTo>
                  <a:lnTo>
                    <a:pt x="218710" y="834926"/>
                  </a:lnTo>
                  <a:lnTo>
                    <a:pt x="259610" y="857788"/>
                  </a:lnTo>
                  <a:lnTo>
                    <a:pt x="302973" y="877008"/>
                  </a:lnTo>
                  <a:lnTo>
                    <a:pt x="348549" y="892356"/>
                  </a:lnTo>
                  <a:lnTo>
                    <a:pt x="396089" y="903603"/>
                  </a:lnTo>
                  <a:lnTo>
                    <a:pt x="445343" y="910519"/>
                  </a:lnTo>
                  <a:lnTo>
                    <a:pt x="496061" y="912876"/>
                  </a:lnTo>
                  <a:lnTo>
                    <a:pt x="546780" y="910519"/>
                  </a:lnTo>
                  <a:lnTo>
                    <a:pt x="596034" y="903603"/>
                  </a:lnTo>
                  <a:lnTo>
                    <a:pt x="643574" y="892356"/>
                  </a:lnTo>
                  <a:lnTo>
                    <a:pt x="689150" y="877008"/>
                  </a:lnTo>
                  <a:lnTo>
                    <a:pt x="732513" y="857788"/>
                  </a:lnTo>
                  <a:lnTo>
                    <a:pt x="773413" y="834926"/>
                  </a:lnTo>
                  <a:lnTo>
                    <a:pt x="811602" y="808651"/>
                  </a:lnTo>
                  <a:lnTo>
                    <a:pt x="846829" y="779192"/>
                  </a:lnTo>
                  <a:lnTo>
                    <a:pt x="878846" y="746779"/>
                  </a:lnTo>
                  <a:lnTo>
                    <a:pt x="907403" y="711641"/>
                  </a:lnTo>
                  <a:lnTo>
                    <a:pt x="932251" y="674008"/>
                  </a:lnTo>
                  <a:lnTo>
                    <a:pt x="953140" y="634109"/>
                  </a:lnTo>
                  <a:lnTo>
                    <a:pt x="969821" y="592172"/>
                  </a:lnTo>
                  <a:lnTo>
                    <a:pt x="982045" y="548429"/>
                  </a:lnTo>
                  <a:lnTo>
                    <a:pt x="989562" y="503107"/>
                  </a:lnTo>
                  <a:lnTo>
                    <a:pt x="992124" y="456438"/>
                  </a:lnTo>
                  <a:lnTo>
                    <a:pt x="989562" y="409768"/>
                  </a:lnTo>
                  <a:lnTo>
                    <a:pt x="982045" y="364446"/>
                  </a:lnTo>
                  <a:lnTo>
                    <a:pt x="969821" y="320703"/>
                  </a:lnTo>
                  <a:lnTo>
                    <a:pt x="953140" y="278766"/>
                  </a:lnTo>
                  <a:lnTo>
                    <a:pt x="932251" y="238867"/>
                  </a:lnTo>
                  <a:lnTo>
                    <a:pt x="907403" y="201234"/>
                  </a:lnTo>
                  <a:lnTo>
                    <a:pt x="878846" y="166096"/>
                  </a:lnTo>
                  <a:lnTo>
                    <a:pt x="846829" y="133683"/>
                  </a:lnTo>
                  <a:lnTo>
                    <a:pt x="811602" y="104224"/>
                  </a:lnTo>
                  <a:lnTo>
                    <a:pt x="773413" y="77949"/>
                  </a:lnTo>
                  <a:lnTo>
                    <a:pt x="732513" y="55087"/>
                  </a:lnTo>
                  <a:lnTo>
                    <a:pt x="689150" y="35867"/>
                  </a:lnTo>
                  <a:lnTo>
                    <a:pt x="643574" y="20519"/>
                  </a:lnTo>
                  <a:lnTo>
                    <a:pt x="596034" y="9272"/>
                  </a:lnTo>
                  <a:lnTo>
                    <a:pt x="546780" y="2356"/>
                  </a:lnTo>
                  <a:lnTo>
                    <a:pt x="4960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5" name="object 11"/>
            <p:cNvSpPr/>
            <p:nvPr/>
          </p:nvSpPr>
          <p:spPr>
            <a:xfrm>
              <a:off x="397800" y="2290680"/>
              <a:ext cx="990000" cy="910440"/>
            </a:xfrm>
            <a:custGeom>
              <a:avLst/>
              <a:gdLst>
                <a:gd name="textAreaLeft" fmla="*/ 0 w 990000"/>
                <a:gd name="textAreaRight" fmla="*/ 992520 w 990000"/>
                <a:gd name="textAreaTop" fmla="*/ 0 h 910440"/>
                <a:gd name="textAreaBottom" fmla="*/ 912960 h 910440"/>
              </a:gdLst>
              <a:ahLst/>
              <a:rect l="textAreaLeft" t="textAreaTop" r="textAreaRight" b="textAreaBottom"/>
              <a:pathLst>
                <a:path w="992505" h="913130">
                  <a:moveTo>
                    <a:pt x="0" y="456438"/>
                  </a:moveTo>
                  <a:lnTo>
                    <a:pt x="2561" y="409768"/>
                  </a:lnTo>
                  <a:lnTo>
                    <a:pt x="10078" y="364446"/>
                  </a:lnTo>
                  <a:lnTo>
                    <a:pt x="22302" y="320703"/>
                  </a:lnTo>
                  <a:lnTo>
                    <a:pt x="38983" y="278766"/>
                  </a:lnTo>
                  <a:lnTo>
                    <a:pt x="59872" y="238867"/>
                  </a:lnTo>
                  <a:lnTo>
                    <a:pt x="84720" y="201234"/>
                  </a:lnTo>
                  <a:lnTo>
                    <a:pt x="113277" y="166096"/>
                  </a:lnTo>
                  <a:lnTo>
                    <a:pt x="145294" y="133683"/>
                  </a:lnTo>
                  <a:lnTo>
                    <a:pt x="180521" y="104224"/>
                  </a:lnTo>
                  <a:lnTo>
                    <a:pt x="218710" y="77949"/>
                  </a:lnTo>
                  <a:lnTo>
                    <a:pt x="259610" y="55087"/>
                  </a:lnTo>
                  <a:lnTo>
                    <a:pt x="302973" y="35867"/>
                  </a:lnTo>
                  <a:lnTo>
                    <a:pt x="348549" y="20519"/>
                  </a:lnTo>
                  <a:lnTo>
                    <a:pt x="396089" y="9272"/>
                  </a:lnTo>
                  <a:lnTo>
                    <a:pt x="445343" y="2356"/>
                  </a:lnTo>
                  <a:lnTo>
                    <a:pt x="496061" y="0"/>
                  </a:lnTo>
                  <a:lnTo>
                    <a:pt x="546780" y="2356"/>
                  </a:lnTo>
                  <a:lnTo>
                    <a:pt x="596034" y="9272"/>
                  </a:lnTo>
                  <a:lnTo>
                    <a:pt x="643574" y="20519"/>
                  </a:lnTo>
                  <a:lnTo>
                    <a:pt x="689150" y="35867"/>
                  </a:lnTo>
                  <a:lnTo>
                    <a:pt x="732513" y="55087"/>
                  </a:lnTo>
                  <a:lnTo>
                    <a:pt x="773413" y="77949"/>
                  </a:lnTo>
                  <a:lnTo>
                    <a:pt x="811602" y="104224"/>
                  </a:lnTo>
                  <a:lnTo>
                    <a:pt x="846829" y="133683"/>
                  </a:lnTo>
                  <a:lnTo>
                    <a:pt x="878846" y="166096"/>
                  </a:lnTo>
                  <a:lnTo>
                    <a:pt x="907403" y="201234"/>
                  </a:lnTo>
                  <a:lnTo>
                    <a:pt x="932251" y="238867"/>
                  </a:lnTo>
                  <a:lnTo>
                    <a:pt x="953140" y="278766"/>
                  </a:lnTo>
                  <a:lnTo>
                    <a:pt x="969821" y="320703"/>
                  </a:lnTo>
                  <a:lnTo>
                    <a:pt x="982045" y="364446"/>
                  </a:lnTo>
                  <a:lnTo>
                    <a:pt x="989562" y="409768"/>
                  </a:lnTo>
                  <a:lnTo>
                    <a:pt x="992124" y="456438"/>
                  </a:lnTo>
                  <a:lnTo>
                    <a:pt x="989562" y="503107"/>
                  </a:lnTo>
                  <a:lnTo>
                    <a:pt x="982045" y="548429"/>
                  </a:lnTo>
                  <a:lnTo>
                    <a:pt x="969821" y="592172"/>
                  </a:lnTo>
                  <a:lnTo>
                    <a:pt x="953140" y="634109"/>
                  </a:lnTo>
                  <a:lnTo>
                    <a:pt x="932251" y="674008"/>
                  </a:lnTo>
                  <a:lnTo>
                    <a:pt x="907403" y="711641"/>
                  </a:lnTo>
                  <a:lnTo>
                    <a:pt x="878846" y="746779"/>
                  </a:lnTo>
                  <a:lnTo>
                    <a:pt x="846829" y="779192"/>
                  </a:lnTo>
                  <a:lnTo>
                    <a:pt x="811602" y="808651"/>
                  </a:lnTo>
                  <a:lnTo>
                    <a:pt x="773413" y="834926"/>
                  </a:lnTo>
                  <a:lnTo>
                    <a:pt x="732513" y="857788"/>
                  </a:lnTo>
                  <a:lnTo>
                    <a:pt x="689150" y="877008"/>
                  </a:lnTo>
                  <a:lnTo>
                    <a:pt x="643574" y="892356"/>
                  </a:lnTo>
                  <a:lnTo>
                    <a:pt x="596034" y="903603"/>
                  </a:lnTo>
                  <a:lnTo>
                    <a:pt x="546780" y="910519"/>
                  </a:lnTo>
                  <a:lnTo>
                    <a:pt x="496061" y="912876"/>
                  </a:lnTo>
                  <a:lnTo>
                    <a:pt x="445343" y="910519"/>
                  </a:lnTo>
                  <a:lnTo>
                    <a:pt x="396089" y="903603"/>
                  </a:lnTo>
                  <a:lnTo>
                    <a:pt x="348549" y="892356"/>
                  </a:lnTo>
                  <a:lnTo>
                    <a:pt x="302973" y="877008"/>
                  </a:lnTo>
                  <a:lnTo>
                    <a:pt x="259610" y="857788"/>
                  </a:lnTo>
                  <a:lnTo>
                    <a:pt x="218710" y="834926"/>
                  </a:lnTo>
                  <a:lnTo>
                    <a:pt x="180521" y="808651"/>
                  </a:lnTo>
                  <a:lnTo>
                    <a:pt x="145294" y="779192"/>
                  </a:lnTo>
                  <a:lnTo>
                    <a:pt x="113277" y="746779"/>
                  </a:lnTo>
                  <a:lnTo>
                    <a:pt x="84720" y="711641"/>
                  </a:lnTo>
                  <a:lnTo>
                    <a:pt x="59872" y="674008"/>
                  </a:lnTo>
                  <a:lnTo>
                    <a:pt x="38983" y="634109"/>
                  </a:lnTo>
                  <a:lnTo>
                    <a:pt x="22302" y="592172"/>
                  </a:lnTo>
                  <a:lnTo>
                    <a:pt x="10078" y="548429"/>
                  </a:lnTo>
                  <a:lnTo>
                    <a:pt x="2561" y="503107"/>
                  </a:lnTo>
                  <a:lnTo>
                    <a:pt x="0" y="456438"/>
                  </a:lnTo>
                  <a:close/>
                </a:path>
              </a:pathLst>
            </a:custGeom>
            <a:noFill/>
            <a:ln w="76200">
              <a:solidFill>
                <a:srgbClr val="ef935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56" name="object 12"/>
          <p:cNvSpPr/>
          <p:nvPr/>
        </p:nvSpPr>
        <p:spPr>
          <a:xfrm>
            <a:off x="497520" y="2548440"/>
            <a:ext cx="7538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1200" spc="-7" strike="noStrike">
                <a:solidFill>
                  <a:srgbClr val="ff0000"/>
                </a:solidFill>
                <a:latin typeface="Microsoft Sans Serif"/>
              </a:rPr>
              <a:t>E</a:t>
            </a:r>
            <a:r>
              <a:rPr b="0" lang="en-US" sz="1200" spc="-7" strike="noStrike">
                <a:solidFill>
                  <a:srgbClr val="be9000"/>
                </a:solidFill>
                <a:latin typeface="Microsoft Sans Serif"/>
              </a:rPr>
              <a:t>quipment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36720"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rgbClr val="ff0000"/>
                </a:solidFill>
                <a:latin typeface="Microsoft Sans Serif"/>
              </a:rPr>
              <a:t>C</a:t>
            </a:r>
            <a:r>
              <a:rPr b="0" lang="en-US" sz="1200" spc="-1" strike="noStrike">
                <a:solidFill>
                  <a:srgbClr val="be9000"/>
                </a:solidFill>
                <a:latin typeface="Microsoft Sans Serif"/>
              </a:rPr>
              <a:t>ontrol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157" name="object 13"/>
          <p:cNvGrpSpPr/>
          <p:nvPr/>
        </p:nvGrpSpPr>
        <p:grpSpPr>
          <a:xfrm>
            <a:off x="894600" y="3087720"/>
            <a:ext cx="990000" cy="910440"/>
            <a:chOff x="894600" y="3087720"/>
            <a:chExt cx="990000" cy="910440"/>
          </a:xfrm>
        </p:grpSpPr>
        <p:sp>
          <p:nvSpPr>
            <p:cNvPr id="158" name="object 14"/>
            <p:cNvSpPr/>
            <p:nvPr/>
          </p:nvSpPr>
          <p:spPr>
            <a:xfrm>
              <a:off x="894600" y="3087720"/>
              <a:ext cx="990000" cy="910440"/>
            </a:xfrm>
            <a:custGeom>
              <a:avLst/>
              <a:gdLst>
                <a:gd name="textAreaLeft" fmla="*/ 0 w 990000"/>
                <a:gd name="textAreaRight" fmla="*/ 992520 w 990000"/>
                <a:gd name="textAreaTop" fmla="*/ 0 h 910440"/>
                <a:gd name="textAreaBottom" fmla="*/ 912960 h 910440"/>
              </a:gdLst>
              <a:ahLst/>
              <a:rect l="textAreaLeft" t="textAreaTop" r="textAreaRight" b="textAreaBottom"/>
              <a:pathLst>
                <a:path w="992505" h="913129">
                  <a:moveTo>
                    <a:pt x="496062" y="0"/>
                  </a:moveTo>
                  <a:lnTo>
                    <a:pt x="445343" y="2356"/>
                  </a:lnTo>
                  <a:lnTo>
                    <a:pt x="396089" y="9272"/>
                  </a:lnTo>
                  <a:lnTo>
                    <a:pt x="348549" y="20519"/>
                  </a:lnTo>
                  <a:lnTo>
                    <a:pt x="302973" y="35867"/>
                  </a:lnTo>
                  <a:lnTo>
                    <a:pt x="259610" y="55087"/>
                  </a:lnTo>
                  <a:lnTo>
                    <a:pt x="218710" y="77949"/>
                  </a:lnTo>
                  <a:lnTo>
                    <a:pt x="180521" y="104224"/>
                  </a:lnTo>
                  <a:lnTo>
                    <a:pt x="145294" y="133683"/>
                  </a:lnTo>
                  <a:lnTo>
                    <a:pt x="113277" y="166096"/>
                  </a:lnTo>
                  <a:lnTo>
                    <a:pt x="84720" y="201234"/>
                  </a:lnTo>
                  <a:lnTo>
                    <a:pt x="59872" y="238867"/>
                  </a:lnTo>
                  <a:lnTo>
                    <a:pt x="38983" y="278766"/>
                  </a:lnTo>
                  <a:lnTo>
                    <a:pt x="22302" y="320703"/>
                  </a:lnTo>
                  <a:lnTo>
                    <a:pt x="10078" y="364446"/>
                  </a:lnTo>
                  <a:lnTo>
                    <a:pt x="2561" y="409768"/>
                  </a:lnTo>
                  <a:lnTo>
                    <a:pt x="0" y="456438"/>
                  </a:lnTo>
                  <a:lnTo>
                    <a:pt x="2561" y="503107"/>
                  </a:lnTo>
                  <a:lnTo>
                    <a:pt x="10078" y="548429"/>
                  </a:lnTo>
                  <a:lnTo>
                    <a:pt x="22302" y="592172"/>
                  </a:lnTo>
                  <a:lnTo>
                    <a:pt x="38983" y="634109"/>
                  </a:lnTo>
                  <a:lnTo>
                    <a:pt x="59872" y="674008"/>
                  </a:lnTo>
                  <a:lnTo>
                    <a:pt x="84720" y="711641"/>
                  </a:lnTo>
                  <a:lnTo>
                    <a:pt x="113277" y="746779"/>
                  </a:lnTo>
                  <a:lnTo>
                    <a:pt x="145294" y="779192"/>
                  </a:lnTo>
                  <a:lnTo>
                    <a:pt x="180521" y="808651"/>
                  </a:lnTo>
                  <a:lnTo>
                    <a:pt x="218710" y="834926"/>
                  </a:lnTo>
                  <a:lnTo>
                    <a:pt x="259610" y="857788"/>
                  </a:lnTo>
                  <a:lnTo>
                    <a:pt x="302973" y="877008"/>
                  </a:lnTo>
                  <a:lnTo>
                    <a:pt x="348549" y="892356"/>
                  </a:lnTo>
                  <a:lnTo>
                    <a:pt x="396089" y="903603"/>
                  </a:lnTo>
                  <a:lnTo>
                    <a:pt x="445343" y="910519"/>
                  </a:lnTo>
                  <a:lnTo>
                    <a:pt x="496062" y="912876"/>
                  </a:lnTo>
                  <a:lnTo>
                    <a:pt x="546776" y="910519"/>
                  </a:lnTo>
                  <a:lnTo>
                    <a:pt x="596027" y="903603"/>
                  </a:lnTo>
                  <a:lnTo>
                    <a:pt x="643565" y="892356"/>
                  </a:lnTo>
                  <a:lnTo>
                    <a:pt x="689139" y="877008"/>
                  </a:lnTo>
                  <a:lnTo>
                    <a:pt x="732501" y="857788"/>
                  </a:lnTo>
                  <a:lnTo>
                    <a:pt x="773402" y="834926"/>
                  </a:lnTo>
                  <a:lnTo>
                    <a:pt x="811591" y="808651"/>
                  </a:lnTo>
                  <a:lnTo>
                    <a:pt x="846820" y="779192"/>
                  </a:lnTo>
                  <a:lnTo>
                    <a:pt x="878838" y="746779"/>
                  </a:lnTo>
                  <a:lnTo>
                    <a:pt x="907396" y="711641"/>
                  </a:lnTo>
                  <a:lnTo>
                    <a:pt x="932246" y="674008"/>
                  </a:lnTo>
                  <a:lnTo>
                    <a:pt x="953136" y="634109"/>
                  </a:lnTo>
                  <a:lnTo>
                    <a:pt x="969819" y="592172"/>
                  </a:lnTo>
                  <a:lnTo>
                    <a:pt x="982044" y="548429"/>
                  </a:lnTo>
                  <a:lnTo>
                    <a:pt x="989562" y="503107"/>
                  </a:lnTo>
                  <a:lnTo>
                    <a:pt x="992124" y="456438"/>
                  </a:lnTo>
                  <a:lnTo>
                    <a:pt x="989562" y="409768"/>
                  </a:lnTo>
                  <a:lnTo>
                    <a:pt x="982044" y="364446"/>
                  </a:lnTo>
                  <a:lnTo>
                    <a:pt x="969819" y="320703"/>
                  </a:lnTo>
                  <a:lnTo>
                    <a:pt x="953136" y="278766"/>
                  </a:lnTo>
                  <a:lnTo>
                    <a:pt x="932246" y="238867"/>
                  </a:lnTo>
                  <a:lnTo>
                    <a:pt x="907396" y="201234"/>
                  </a:lnTo>
                  <a:lnTo>
                    <a:pt x="878838" y="166096"/>
                  </a:lnTo>
                  <a:lnTo>
                    <a:pt x="846820" y="133683"/>
                  </a:lnTo>
                  <a:lnTo>
                    <a:pt x="811591" y="104224"/>
                  </a:lnTo>
                  <a:lnTo>
                    <a:pt x="773402" y="77949"/>
                  </a:lnTo>
                  <a:lnTo>
                    <a:pt x="732501" y="55087"/>
                  </a:lnTo>
                  <a:lnTo>
                    <a:pt x="689139" y="35867"/>
                  </a:lnTo>
                  <a:lnTo>
                    <a:pt x="643565" y="20519"/>
                  </a:lnTo>
                  <a:lnTo>
                    <a:pt x="596027" y="9272"/>
                  </a:lnTo>
                  <a:lnTo>
                    <a:pt x="546776" y="2356"/>
                  </a:lnTo>
                  <a:lnTo>
                    <a:pt x="4960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9" name="object 15"/>
            <p:cNvSpPr/>
            <p:nvPr/>
          </p:nvSpPr>
          <p:spPr>
            <a:xfrm>
              <a:off x="894600" y="3087720"/>
              <a:ext cx="990000" cy="910440"/>
            </a:xfrm>
            <a:custGeom>
              <a:avLst/>
              <a:gdLst>
                <a:gd name="textAreaLeft" fmla="*/ 0 w 990000"/>
                <a:gd name="textAreaRight" fmla="*/ 992520 w 990000"/>
                <a:gd name="textAreaTop" fmla="*/ 0 h 910440"/>
                <a:gd name="textAreaBottom" fmla="*/ 912960 h 910440"/>
              </a:gdLst>
              <a:ahLst/>
              <a:rect l="textAreaLeft" t="textAreaTop" r="textAreaRight" b="textAreaBottom"/>
              <a:pathLst>
                <a:path w="992505" h="913129">
                  <a:moveTo>
                    <a:pt x="0" y="456438"/>
                  </a:moveTo>
                  <a:lnTo>
                    <a:pt x="2561" y="409768"/>
                  </a:lnTo>
                  <a:lnTo>
                    <a:pt x="10078" y="364446"/>
                  </a:lnTo>
                  <a:lnTo>
                    <a:pt x="22302" y="320703"/>
                  </a:lnTo>
                  <a:lnTo>
                    <a:pt x="38983" y="278766"/>
                  </a:lnTo>
                  <a:lnTo>
                    <a:pt x="59872" y="238867"/>
                  </a:lnTo>
                  <a:lnTo>
                    <a:pt x="84720" y="201234"/>
                  </a:lnTo>
                  <a:lnTo>
                    <a:pt x="113277" y="166096"/>
                  </a:lnTo>
                  <a:lnTo>
                    <a:pt x="145294" y="133683"/>
                  </a:lnTo>
                  <a:lnTo>
                    <a:pt x="180521" y="104224"/>
                  </a:lnTo>
                  <a:lnTo>
                    <a:pt x="218710" y="77949"/>
                  </a:lnTo>
                  <a:lnTo>
                    <a:pt x="259610" y="55087"/>
                  </a:lnTo>
                  <a:lnTo>
                    <a:pt x="302973" y="35867"/>
                  </a:lnTo>
                  <a:lnTo>
                    <a:pt x="348549" y="20519"/>
                  </a:lnTo>
                  <a:lnTo>
                    <a:pt x="396089" y="9272"/>
                  </a:lnTo>
                  <a:lnTo>
                    <a:pt x="445343" y="2356"/>
                  </a:lnTo>
                  <a:lnTo>
                    <a:pt x="496062" y="0"/>
                  </a:lnTo>
                  <a:lnTo>
                    <a:pt x="546776" y="2356"/>
                  </a:lnTo>
                  <a:lnTo>
                    <a:pt x="596027" y="9272"/>
                  </a:lnTo>
                  <a:lnTo>
                    <a:pt x="643565" y="20519"/>
                  </a:lnTo>
                  <a:lnTo>
                    <a:pt x="689139" y="35867"/>
                  </a:lnTo>
                  <a:lnTo>
                    <a:pt x="732501" y="55087"/>
                  </a:lnTo>
                  <a:lnTo>
                    <a:pt x="773402" y="77949"/>
                  </a:lnTo>
                  <a:lnTo>
                    <a:pt x="811591" y="104224"/>
                  </a:lnTo>
                  <a:lnTo>
                    <a:pt x="846820" y="133683"/>
                  </a:lnTo>
                  <a:lnTo>
                    <a:pt x="878838" y="166096"/>
                  </a:lnTo>
                  <a:lnTo>
                    <a:pt x="907396" y="201234"/>
                  </a:lnTo>
                  <a:lnTo>
                    <a:pt x="932246" y="238867"/>
                  </a:lnTo>
                  <a:lnTo>
                    <a:pt x="953136" y="278766"/>
                  </a:lnTo>
                  <a:lnTo>
                    <a:pt x="969819" y="320703"/>
                  </a:lnTo>
                  <a:lnTo>
                    <a:pt x="982044" y="364446"/>
                  </a:lnTo>
                  <a:lnTo>
                    <a:pt x="989562" y="409768"/>
                  </a:lnTo>
                  <a:lnTo>
                    <a:pt x="992124" y="456438"/>
                  </a:lnTo>
                  <a:lnTo>
                    <a:pt x="989562" y="503107"/>
                  </a:lnTo>
                  <a:lnTo>
                    <a:pt x="982044" y="548429"/>
                  </a:lnTo>
                  <a:lnTo>
                    <a:pt x="969819" y="592172"/>
                  </a:lnTo>
                  <a:lnTo>
                    <a:pt x="953136" y="634109"/>
                  </a:lnTo>
                  <a:lnTo>
                    <a:pt x="932246" y="674008"/>
                  </a:lnTo>
                  <a:lnTo>
                    <a:pt x="907396" y="711641"/>
                  </a:lnTo>
                  <a:lnTo>
                    <a:pt x="878838" y="746779"/>
                  </a:lnTo>
                  <a:lnTo>
                    <a:pt x="846820" y="779192"/>
                  </a:lnTo>
                  <a:lnTo>
                    <a:pt x="811591" y="808651"/>
                  </a:lnTo>
                  <a:lnTo>
                    <a:pt x="773402" y="834926"/>
                  </a:lnTo>
                  <a:lnTo>
                    <a:pt x="732501" y="857788"/>
                  </a:lnTo>
                  <a:lnTo>
                    <a:pt x="689139" y="877008"/>
                  </a:lnTo>
                  <a:lnTo>
                    <a:pt x="643565" y="892356"/>
                  </a:lnTo>
                  <a:lnTo>
                    <a:pt x="596027" y="903603"/>
                  </a:lnTo>
                  <a:lnTo>
                    <a:pt x="546776" y="910519"/>
                  </a:lnTo>
                  <a:lnTo>
                    <a:pt x="496062" y="912876"/>
                  </a:lnTo>
                  <a:lnTo>
                    <a:pt x="445343" y="910519"/>
                  </a:lnTo>
                  <a:lnTo>
                    <a:pt x="396089" y="903603"/>
                  </a:lnTo>
                  <a:lnTo>
                    <a:pt x="348549" y="892356"/>
                  </a:lnTo>
                  <a:lnTo>
                    <a:pt x="302973" y="877008"/>
                  </a:lnTo>
                  <a:lnTo>
                    <a:pt x="259610" y="857788"/>
                  </a:lnTo>
                  <a:lnTo>
                    <a:pt x="218710" y="834926"/>
                  </a:lnTo>
                  <a:lnTo>
                    <a:pt x="180521" y="808651"/>
                  </a:lnTo>
                  <a:lnTo>
                    <a:pt x="145294" y="779192"/>
                  </a:lnTo>
                  <a:lnTo>
                    <a:pt x="113277" y="746779"/>
                  </a:lnTo>
                  <a:lnTo>
                    <a:pt x="84720" y="711641"/>
                  </a:lnTo>
                  <a:lnTo>
                    <a:pt x="59872" y="674008"/>
                  </a:lnTo>
                  <a:lnTo>
                    <a:pt x="38983" y="634109"/>
                  </a:lnTo>
                  <a:lnTo>
                    <a:pt x="22302" y="592172"/>
                  </a:lnTo>
                  <a:lnTo>
                    <a:pt x="10078" y="548429"/>
                  </a:lnTo>
                  <a:lnTo>
                    <a:pt x="2561" y="503107"/>
                  </a:lnTo>
                  <a:lnTo>
                    <a:pt x="0" y="456438"/>
                  </a:lnTo>
                  <a:close/>
                </a:path>
              </a:pathLst>
            </a:custGeom>
            <a:noFill/>
            <a:ln w="76200">
              <a:solidFill>
                <a:srgbClr val="2e549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60" name="object 16"/>
          <p:cNvSpPr/>
          <p:nvPr/>
        </p:nvSpPr>
        <p:spPr>
          <a:xfrm>
            <a:off x="1080720" y="3345480"/>
            <a:ext cx="579600" cy="3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1200" spc="-1" strike="noStrike">
                <a:solidFill>
                  <a:srgbClr val="ff0000"/>
                </a:solidFill>
                <a:latin typeface="Microsoft Sans Serif"/>
              </a:rPr>
              <a:t>S</a:t>
            </a:r>
            <a:r>
              <a:rPr b="0" lang="en-US" sz="1200" spc="-1" strike="noStrike">
                <a:solidFill>
                  <a:srgbClr val="be9000"/>
                </a:solidFill>
                <a:latin typeface="Microsoft Sans Serif"/>
              </a:rPr>
              <a:t>olution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36720" algn="ctr" defTabSz="914400">
              <a:lnSpc>
                <a:spcPct val="100000"/>
              </a:lnSpc>
              <a:spcBef>
                <a:spcPts val="6"/>
              </a:spcBef>
            </a:pPr>
            <a:r>
              <a:rPr b="0" lang="en-US" sz="1200" spc="-1" strike="noStrike">
                <a:solidFill>
                  <a:srgbClr val="ff0000"/>
                </a:solidFill>
                <a:latin typeface="Microsoft Sans Serif"/>
              </a:rPr>
              <a:t>R</a:t>
            </a:r>
            <a:r>
              <a:rPr b="0" lang="en-US" sz="1200" spc="-35" strike="noStrike">
                <a:solidFill>
                  <a:srgbClr val="ff0000"/>
                </a:solidFill>
                <a:latin typeface="Microsoft Sans Serif"/>
              </a:rPr>
              <a:t> </a:t>
            </a:r>
            <a:r>
              <a:rPr b="0" lang="en-US" sz="1200" spc="-1" strike="noStrike">
                <a:solidFill>
                  <a:srgbClr val="be9000"/>
                </a:solidFill>
                <a:latin typeface="Microsoft Sans Serif"/>
              </a:rPr>
              <a:t>&amp;</a:t>
            </a:r>
            <a:r>
              <a:rPr b="0" lang="en-US" sz="1200" spc="-26" strike="noStrike">
                <a:solidFill>
                  <a:srgbClr val="be9000"/>
                </a:solidFill>
                <a:latin typeface="Microsoft Sans Serif"/>
              </a:rPr>
              <a:t> </a:t>
            </a:r>
            <a:r>
              <a:rPr b="0" lang="en-US" sz="1200" spc="-1" strike="noStrike">
                <a:solidFill>
                  <a:srgbClr val="ff0000"/>
                </a:solidFill>
                <a:latin typeface="Microsoft Sans Serif"/>
              </a:rPr>
              <a:t>D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161" name="object 17"/>
          <p:cNvGrpSpPr/>
          <p:nvPr/>
        </p:nvGrpSpPr>
        <p:grpSpPr>
          <a:xfrm>
            <a:off x="775440" y="2275920"/>
            <a:ext cx="1496880" cy="1424160"/>
            <a:chOff x="775440" y="2275920"/>
            <a:chExt cx="1496880" cy="1424160"/>
          </a:xfrm>
        </p:grpSpPr>
        <p:sp>
          <p:nvSpPr>
            <p:cNvPr id="162" name="object 18"/>
            <p:cNvSpPr/>
            <p:nvPr/>
          </p:nvSpPr>
          <p:spPr>
            <a:xfrm>
              <a:off x="1015200" y="2275920"/>
              <a:ext cx="474480" cy="170280"/>
            </a:xfrm>
            <a:custGeom>
              <a:avLst/>
              <a:gdLst>
                <a:gd name="textAreaLeft" fmla="*/ 0 w 474480"/>
                <a:gd name="textAreaRight" fmla="*/ 477000 w 474480"/>
                <a:gd name="textAreaTop" fmla="*/ 0 h 170280"/>
                <a:gd name="textAreaBottom" fmla="*/ 172800 h 170280"/>
              </a:gdLst>
              <a:ahLst/>
              <a:rect l="textAreaLeft" t="textAreaTop" r="textAreaRight" b="textAreaBottom"/>
              <a:pathLst>
                <a:path w="476884" h="172719">
                  <a:moveTo>
                    <a:pt x="14300" y="0"/>
                  </a:moveTo>
                  <a:lnTo>
                    <a:pt x="0" y="53720"/>
                  </a:lnTo>
                  <a:lnTo>
                    <a:pt x="344868" y="145541"/>
                  </a:lnTo>
                  <a:lnTo>
                    <a:pt x="337629" y="172338"/>
                  </a:lnTo>
                  <a:lnTo>
                    <a:pt x="476567" y="151764"/>
                  </a:lnTo>
                  <a:lnTo>
                    <a:pt x="366204" y="64896"/>
                  </a:lnTo>
                  <a:lnTo>
                    <a:pt x="359092" y="91820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ef93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3" name="object 19"/>
            <p:cNvSpPr/>
            <p:nvPr/>
          </p:nvSpPr>
          <p:spPr>
            <a:xfrm>
              <a:off x="1911600" y="3035520"/>
              <a:ext cx="360720" cy="360720"/>
            </a:xfrm>
            <a:custGeom>
              <a:avLst/>
              <a:gdLst>
                <a:gd name="textAreaLeft" fmla="*/ 0 w 360720"/>
                <a:gd name="textAreaRight" fmla="*/ 363240 w 360720"/>
                <a:gd name="textAreaTop" fmla="*/ 0 h 360720"/>
                <a:gd name="textAreaBottom" fmla="*/ 363240 h 360720"/>
              </a:gdLst>
              <a:ahLst/>
              <a:rect l="textAreaLeft" t="textAreaTop" r="textAreaRight" b="textAreaBottom"/>
              <a:pathLst>
                <a:path w="363219" h="363220">
                  <a:moveTo>
                    <a:pt x="323850" y="0"/>
                  </a:moveTo>
                  <a:lnTo>
                    <a:pt x="71500" y="252349"/>
                  </a:lnTo>
                  <a:lnTo>
                    <a:pt x="51943" y="232663"/>
                  </a:lnTo>
                  <a:lnTo>
                    <a:pt x="0" y="363220"/>
                  </a:lnTo>
                  <a:lnTo>
                    <a:pt x="130556" y="311403"/>
                  </a:lnTo>
                  <a:lnTo>
                    <a:pt x="110870" y="291719"/>
                  </a:lnTo>
                  <a:lnTo>
                    <a:pt x="363219" y="3937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53823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4" name="object 20"/>
            <p:cNvSpPr/>
            <p:nvPr/>
          </p:nvSpPr>
          <p:spPr>
            <a:xfrm>
              <a:off x="775440" y="3236040"/>
              <a:ext cx="168840" cy="464040"/>
            </a:xfrm>
            <a:custGeom>
              <a:avLst/>
              <a:gdLst>
                <a:gd name="textAreaLeft" fmla="*/ 0 w 168840"/>
                <a:gd name="textAreaRight" fmla="*/ 171360 w 168840"/>
                <a:gd name="textAreaTop" fmla="*/ 0 h 464040"/>
                <a:gd name="textAreaBottom" fmla="*/ 466560 h 464040"/>
              </a:gdLst>
              <a:ahLst/>
              <a:rect l="textAreaLeft" t="textAreaTop" r="textAreaRight" b="textAreaBottom"/>
              <a:pathLst>
                <a:path w="171450" h="466725">
                  <a:moveTo>
                    <a:pt x="20764" y="0"/>
                  </a:moveTo>
                  <a:lnTo>
                    <a:pt x="0" y="141986"/>
                  </a:lnTo>
                  <a:lnTo>
                    <a:pt x="27431" y="134620"/>
                  </a:lnTo>
                  <a:lnTo>
                    <a:pt x="116433" y="466725"/>
                  </a:lnTo>
                  <a:lnTo>
                    <a:pt x="171297" y="451993"/>
                  </a:lnTo>
                  <a:lnTo>
                    <a:pt x="82296" y="119887"/>
                  </a:lnTo>
                  <a:lnTo>
                    <a:pt x="109728" y="112522"/>
                  </a:lnTo>
                  <a:lnTo>
                    <a:pt x="20764" y="0"/>
                  </a:lnTo>
                  <a:close/>
                </a:path>
              </a:pathLst>
            </a:custGeom>
            <a:solidFill>
              <a:srgbClr val="2e549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65" name="object 21"/>
          <p:cNvSpPr/>
          <p:nvPr/>
        </p:nvSpPr>
        <p:spPr>
          <a:xfrm>
            <a:off x="9502920" y="2119320"/>
            <a:ext cx="134748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1600" spc="-12" strike="noStrike">
                <a:solidFill>
                  <a:srgbClr val="ff0000"/>
                </a:solidFill>
                <a:latin typeface="Microsoft Sans Serif"/>
              </a:rPr>
              <a:t>S</a:t>
            </a:r>
            <a:r>
              <a:rPr b="0" lang="en-US" sz="1600" spc="-12" strike="noStrike">
                <a:solidFill>
                  <a:srgbClr val="be9000"/>
                </a:solidFill>
                <a:latin typeface="Microsoft Sans Serif"/>
              </a:rPr>
              <a:t>olution</a:t>
            </a:r>
            <a:r>
              <a:rPr b="0" lang="en-US" sz="1600" spc="-15" strike="noStrike">
                <a:solidFill>
                  <a:srgbClr val="be9000"/>
                </a:solidFill>
                <a:latin typeface="Microsoft Sans Serif"/>
              </a:rPr>
              <a:t> </a:t>
            </a:r>
            <a:r>
              <a:rPr b="0" lang="en-US" sz="1600" spc="-7" strike="noStrike">
                <a:solidFill>
                  <a:srgbClr val="ff0000"/>
                </a:solidFill>
                <a:latin typeface="Microsoft Sans Serif"/>
              </a:rPr>
              <a:t>R</a:t>
            </a:r>
            <a:r>
              <a:rPr b="0" lang="en-US" sz="1600" spc="-7" strike="noStrike">
                <a:solidFill>
                  <a:srgbClr val="be9000"/>
                </a:solidFill>
                <a:latin typeface="Microsoft Sans Serif"/>
              </a:rPr>
              <a:t>&amp;</a:t>
            </a:r>
            <a:r>
              <a:rPr b="0" lang="en-US" sz="1600" spc="-7" strike="noStrike">
                <a:solidFill>
                  <a:srgbClr val="ff0000"/>
                </a:solidFill>
                <a:latin typeface="Microsoft Sans Serif"/>
              </a:rPr>
              <a:t>D</a:t>
            </a:r>
            <a:endParaRPr b="0" lang="en-US" sz="16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66" name="object 22"/>
          <p:cNvSpPr/>
          <p:nvPr/>
        </p:nvSpPr>
        <p:spPr>
          <a:xfrm>
            <a:off x="9502920" y="2376000"/>
            <a:ext cx="2216160" cy="193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3680" bIns="0" anchor="t">
            <a:spAutoFit/>
          </a:bodyPr>
          <a:p>
            <a:pPr marL="193680" indent="-181440" defTabSz="914400">
              <a:lnSpc>
                <a:spcPct val="100000"/>
              </a:lnSpc>
              <a:spcBef>
                <a:spcPts val="816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범용</a:t>
            </a:r>
            <a:r>
              <a:rPr b="0" lang="en-US" sz="1200" spc="-12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장비</a:t>
            </a:r>
            <a:r>
              <a:rPr b="0" lang="en-US" sz="1200" spc="-12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제어</a:t>
            </a:r>
            <a:r>
              <a:rPr b="0" lang="en-US" sz="1200" spc="-2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Frame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work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defTabSz="914400">
              <a:lnSpc>
                <a:spcPct val="100000"/>
              </a:lnSpc>
              <a:spcBef>
                <a:spcPts val="720"/>
              </a:spcBef>
              <a:tabLst>
                <a:tab algn="l" pos="193680"/>
                <a:tab algn="l" pos="194400"/>
              </a:tabLst>
            </a:pP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(mcFramework)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440" defTabSz="914400">
              <a:lnSpc>
                <a:spcPct val="100000"/>
              </a:lnSpc>
              <a:spcBef>
                <a:spcPts val="720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Virtual device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simulator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440" defTabSz="914400">
              <a:lnSpc>
                <a:spcPct val="100000"/>
              </a:lnSpc>
              <a:spcBef>
                <a:spcPts val="720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장비</a:t>
            </a:r>
            <a:r>
              <a:rPr b="0" lang="en-US" sz="1200" spc="-26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ko-KR" sz="1200" spc="-7" strike="noStrike">
                <a:solidFill>
                  <a:srgbClr val="000000"/>
                </a:solidFill>
                <a:latin typeface="휴먼모음T"/>
              </a:rPr>
              <a:t>통신</a:t>
            </a:r>
            <a:r>
              <a:rPr b="0" lang="en-US" sz="1200" spc="-2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driver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defTabSz="914400">
              <a:lnSpc>
                <a:spcPct val="100000"/>
              </a:lnSpc>
              <a:spcBef>
                <a:spcPts val="720"/>
              </a:spcBef>
              <a:tabLst>
                <a:tab algn="l" pos="193680"/>
                <a:tab algn="l" pos="19440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(</a:t>
            </a:r>
            <a:r>
              <a:rPr b="0" lang="en-US" sz="1200" spc="-1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SECS,</a:t>
            </a:r>
            <a:r>
              <a:rPr b="0" lang="en-US" sz="1200" spc="-3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SECS-GEM</a:t>
            </a:r>
            <a:r>
              <a:rPr b="0" lang="en-US" sz="1200" spc="-3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440" defTabSz="914400">
              <a:lnSpc>
                <a:spcPct val="100000"/>
              </a:lnSpc>
              <a:spcBef>
                <a:spcPts val="720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SME</a:t>
            </a:r>
            <a:r>
              <a:rPr b="0" lang="en-US" sz="1200" spc="-4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PDM</a:t>
            </a:r>
            <a:r>
              <a:rPr b="0" lang="en-US" sz="1200" spc="-21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system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3680" indent="-181440" defTabSz="914400">
              <a:lnSpc>
                <a:spcPct val="100000"/>
              </a:lnSpc>
              <a:spcBef>
                <a:spcPts val="720"/>
              </a:spcBef>
              <a:buClr>
                <a:srgbClr val="7e7e7e"/>
              </a:buClr>
              <a:buFont typeface="Arial"/>
              <a:buChar char="•"/>
              <a:tabLst>
                <a:tab algn="l" pos="193680"/>
                <a:tab algn="l" pos="194400"/>
              </a:tabLst>
            </a:pPr>
            <a:r>
              <a:rPr b="0" lang="en-US" sz="1200" spc="-7" strike="noStrike">
                <a:solidFill>
                  <a:srgbClr val="000000"/>
                </a:solidFill>
                <a:latin typeface="휴먼모음T"/>
              </a:rPr>
              <a:t>SCADA</a:t>
            </a:r>
            <a:r>
              <a:rPr b="0" lang="en-US" sz="1200" spc="-55" strike="noStrike">
                <a:solidFill>
                  <a:srgbClr val="000000"/>
                </a:solidFill>
                <a:latin typeface="휴먼모음T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휴먼모음T"/>
              </a:rPr>
              <a:t>Solution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67" name="object 31"/>
          <p:cNvSpPr/>
          <p:nvPr/>
        </p:nvSpPr>
        <p:spPr>
          <a:xfrm>
            <a:off x="374760" y="1426320"/>
            <a:ext cx="43200" cy="273600"/>
          </a:xfrm>
          <a:custGeom>
            <a:avLst/>
            <a:gdLst>
              <a:gd name="textAreaLeft" fmla="*/ 0 w 43200"/>
              <a:gd name="textAreaRight" fmla="*/ 45720 w 43200"/>
              <a:gd name="textAreaTop" fmla="*/ 0 h 273600"/>
              <a:gd name="textAreaBottom" fmla="*/ 276120 h 273600"/>
            </a:gdLst>
            <a:ahLst/>
            <a:rect l="textAreaLeft" t="textAreaTop" r="textAreaRight" b="textAreaBottom"/>
            <a:pathLst>
              <a:path w="45720" h="276225">
                <a:moveTo>
                  <a:pt x="45719" y="0"/>
                </a:moveTo>
                <a:lnTo>
                  <a:pt x="0" y="0"/>
                </a:lnTo>
                <a:lnTo>
                  <a:pt x="0" y="275843"/>
                </a:lnTo>
                <a:lnTo>
                  <a:pt x="45719" y="275843"/>
                </a:lnTo>
                <a:lnTo>
                  <a:pt x="4571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8" name="object 1"/>
          <p:cNvSpPr/>
          <p:nvPr/>
        </p:nvSpPr>
        <p:spPr>
          <a:xfrm>
            <a:off x="450360" y="725760"/>
            <a:ext cx="11609280" cy="99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0" lang="en-US" sz="1800" spc="-46" strike="noStrike">
                <a:solidFill>
                  <a:srgbClr val="0d0d0d"/>
                </a:solidFill>
                <a:latin typeface="맑은 고딕"/>
              </a:rPr>
              <a:t>LCD,</a:t>
            </a:r>
            <a:r>
              <a:rPr b="0" lang="en-US" sz="1800" spc="-21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반도체 장비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제어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기술을 </a:t>
            </a:r>
            <a:r>
              <a:rPr b="0" lang="ko-KR" sz="1800" spc="-7" strike="noStrike">
                <a:solidFill>
                  <a:srgbClr val="0d0d0d"/>
                </a:solidFill>
                <a:latin typeface="맑은 고딕"/>
              </a:rPr>
              <a:t>바탕으로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,</a:t>
            </a:r>
            <a:r>
              <a:rPr b="0" lang="en-US" sz="1800" spc="-1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자체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개발한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각종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솔루션과 공장자동화 시스템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구축을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통해 </a:t>
            </a:r>
            <a:r>
              <a:rPr b="0" lang="en-US" sz="1800" spc="-622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en-US" sz="1800" spc="-1" strike="noStrike">
                <a:solidFill>
                  <a:srgbClr val="0d0d0d"/>
                </a:solidFill>
                <a:latin typeface="맑은 고딕"/>
              </a:rPr>
              <a:t>Smart 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Factory</a:t>
            </a:r>
            <a:r>
              <a:rPr b="0" lang="en-US" sz="1800" spc="-1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구축의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모든 범위를 사업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영역으로 하는 전문</a:t>
            </a:r>
            <a:r>
              <a:rPr b="0" lang="en-US" sz="1800" spc="-7" strike="noStrike">
                <a:solidFill>
                  <a:srgbClr val="0d0d0d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0d0d0d"/>
                </a:solidFill>
                <a:latin typeface="맑은 고딕"/>
              </a:rPr>
              <a:t>기업입니다</a:t>
            </a:r>
            <a:r>
              <a:rPr b="0" lang="en-US" sz="1800" spc="-1" strike="noStrike">
                <a:solidFill>
                  <a:srgbClr val="0d0d0d"/>
                </a:solidFill>
                <a:latin typeface="맑은 고딕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1029"/>
              </a:spcBef>
            </a:pPr>
            <a:r>
              <a:rPr b="1" lang="en-US" sz="2000" spc="-1" strike="noStrike">
                <a:solidFill>
                  <a:srgbClr val="1f4e79"/>
                </a:solidFill>
                <a:latin typeface="Arial Narrow"/>
              </a:rPr>
              <a:t>Strategy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69" name="TextBox 122"/>
          <p:cNvSpPr/>
          <p:nvPr/>
        </p:nvSpPr>
        <p:spPr>
          <a:xfrm>
            <a:off x="11576520" y="6552000"/>
            <a:ext cx="571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1/19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1808640" cy="11570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2. 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회사연혁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71" name="object 159"/>
          <p:cNvSpPr/>
          <p:nvPr/>
        </p:nvSpPr>
        <p:spPr>
          <a:xfrm>
            <a:off x="373320" y="662040"/>
            <a:ext cx="44640" cy="275040"/>
          </a:xfrm>
          <a:custGeom>
            <a:avLst/>
            <a:gdLst>
              <a:gd name="textAreaLeft" fmla="*/ 0 w 44640"/>
              <a:gd name="textAreaRight" fmla="*/ 45720 w 44640"/>
              <a:gd name="textAreaTop" fmla="*/ 0 h 275040"/>
              <a:gd name="textAreaBottom" fmla="*/ 276120 h 275040"/>
            </a:gdLst>
            <a:ahLst/>
            <a:rect l="textAreaLeft" t="textAreaTop" r="textAreaRight" b="textAreaBottom"/>
            <a:pathLst>
              <a:path w="45720" h="276225">
                <a:moveTo>
                  <a:pt x="45720" y="0"/>
                </a:moveTo>
                <a:lnTo>
                  <a:pt x="0" y="0"/>
                </a:lnTo>
                <a:lnTo>
                  <a:pt x="0" y="275843"/>
                </a:lnTo>
                <a:lnTo>
                  <a:pt x="45720" y="275843"/>
                </a:lnTo>
                <a:lnTo>
                  <a:pt x="4572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  <a:ea typeface="DejaVu Sans"/>
            </a:endParaRPr>
          </a:p>
        </p:txBody>
      </p:sp>
      <p:sp>
        <p:nvSpPr>
          <p:cNvPr id="172" name="object 160"/>
          <p:cNvSpPr/>
          <p:nvPr/>
        </p:nvSpPr>
        <p:spPr>
          <a:xfrm>
            <a:off x="449280" y="639000"/>
            <a:ext cx="7444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1f4e79"/>
                </a:solidFill>
                <a:latin typeface="Arial Narrow"/>
                <a:ea typeface="DejaVu Sans"/>
              </a:rPr>
              <a:t>History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73" name="object 161" descr=""/>
          <p:cNvPicPr/>
          <p:nvPr/>
        </p:nvPicPr>
        <p:blipFill>
          <a:blip r:embed="rId1"/>
          <a:stretch/>
        </p:blipFill>
        <p:spPr>
          <a:xfrm>
            <a:off x="774720" y="139320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174" name="object 162"/>
          <p:cNvSpPr/>
          <p:nvPr/>
        </p:nvSpPr>
        <p:spPr>
          <a:xfrm>
            <a:off x="761760" y="1046160"/>
            <a:ext cx="5367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2002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75" name="object 163"/>
          <p:cNvSpPr/>
          <p:nvPr/>
        </p:nvSpPr>
        <p:spPr>
          <a:xfrm>
            <a:off x="761760" y="1385640"/>
            <a:ext cx="102780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64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680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(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주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)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샘텍</a:t>
            </a:r>
            <a:r>
              <a:rPr b="0" lang="en-US" sz="1200" spc="-7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설립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870"/>
              </a:spcBef>
              <a:tabLst>
                <a:tab algn="l" pos="107280"/>
              </a:tabLst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2003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76" name="object 164" descr=""/>
          <p:cNvPicPr/>
          <p:nvPr/>
        </p:nvPicPr>
        <p:blipFill>
          <a:blip r:embed="rId2"/>
          <a:stretch/>
        </p:blipFill>
        <p:spPr>
          <a:xfrm>
            <a:off x="774720" y="210024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177" name="object 165"/>
          <p:cNvSpPr/>
          <p:nvPr/>
        </p:nvSpPr>
        <p:spPr>
          <a:xfrm>
            <a:off x="761760" y="2166120"/>
            <a:ext cx="1871640" cy="75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LG</a:t>
            </a:r>
            <a:r>
              <a:rPr b="0" lang="ko-KR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전자</a:t>
            </a:r>
            <a:r>
              <a:rPr b="0" lang="en-US" sz="1200" spc="-9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생산성기술연구원 </a:t>
            </a:r>
            <a:r>
              <a:rPr b="0" lang="en-US" sz="1200" spc="-40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장비제어</a:t>
            </a:r>
            <a:r>
              <a:rPr b="0" lang="en-US" sz="1200" spc="-3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협력업체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선정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816"/>
              </a:spcBef>
              <a:tabLst>
                <a:tab algn="l" pos="107280"/>
              </a:tabLst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2006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78" name="object 166" descr=""/>
          <p:cNvPicPr/>
          <p:nvPr/>
        </p:nvPicPr>
        <p:blipFill>
          <a:blip r:embed="rId3"/>
          <a:stretch/>
        </p:blipFill>
        <p:spPr>
          <a:xfrm>
            <a:off x="774720" y="298260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179" name="object 167"/>
          <p:cNvSpPr/>
          <p:nvPr/>
        </p:nvSpPr>
        <p:spPr>
          <a:xfrm>
            <a:off x="761760" y="3049200"/>
            <a:ext cx="2917440" cy="9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㈜유비샘</a:t>
            </a:r>
            <a:r>
              <a:rPr b="0" lang="en-US" sz="1200" spc="-5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법인</a:t>
            </a:r>
            <a:r>
              <a:rPr b="0" lang="en-US" sz="1200" spc="-4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전환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한국전력기술주식회사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(KOPEC)</a:t>
            </a:r>
            <a:r>
              <a:rPr b="0" lang="en-US" sz="1200" spc="-3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업체</a:t>
            </a:r>
            <a:r>
              <a:rPr b="0" lang="en-US" sz="1200" spc="-3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등록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소프트웨어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업체 인증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(2010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년 갱신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1276"/>
              </a:spcBef>
              <a:tabLst>
                <a:tab algn="l" pos="107280"/>
              </a:tabLst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2007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80" name="object 168" descr=""/>
          <p:cNvPicPr/>
          <p:nvPr/>
        </p:nvPicPr>
        <p:blipFill>
          <a:blip r:embed="rId4"/>
          <a:stretch/>
        </p:blipFill>
        <p:spPr>
          <a:xfrm>
            <a:off x="774720" y="410760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181" name="object 169"/>
          <p:cNvSpPr/>
          <p:nvPr/>
        </p:nvSpPr>
        <p:spPr>
          <a:xfrm>
            <a:off x="761760" y="4173480"/>
            <a:ext cx="334872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벤처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인증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(2010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년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,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2012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년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갱신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㈜유비샘</a:t>
            </a:r>
            <a:r>
              <a:rPr b="0" lang="en-US" sz="1200" spc="-5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기술연구소</a:t>
            </a:r>
            <a:r>
              <a:rPr b="0" lang="en-US" sz="1200" spc="-4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설립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정보통신연구진흥원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IT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우수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기술업체 선정      </a:t>
            </a:r>
            <a:r>
              <a:rPr b="0" lang="en-US" sz="900" spc="-12" strike="noStrike">
                <a:solidFill>
                  <a:srgbClr val="252525"/>
                </a:solidFill>
                <a:latin typeface="맑은 고딕"/>
                <a:ea typeface="DejaVu Sans"/>
              </a:rPr>
              <a:t>“반도체</a:t>
            </a:r>
            <a:r>
              <a:rPr b="0" lang="en-US" sz="900" spc="-12" strike="noStrike">
                <a:solidFill>
                  <a:srgbClr val="252525"/>
                </a:solidFill>
                <a:latin typeface="맑은 고딕"/>
                <a:ea typeface="DejaVu Sans"/>
              </a:rPr>
              <a:t>,LCD </a:t>
            </a:r>
            <a:r>
              <a:rPr b="0" lang="ko-KR" sz="900" spc="-1" strike="noStrike">
                <a:solidFill>
                  <a:srgbClr val="252525"/>
                </a:solidFill>
                <a:latin typeface="맑은 고딕"/>
                <a:ea typeface="DejaVu Sans"/>
              </a:rPr>
              <a:t>장비 로봇제어</a:t>
            </a:r>
            <a:r>
              <a:rPr b="0" lang="en-US" sz="900" spc="-1" strike="noStrike">
                <a:solidFill>
                  <a:srgbClr val="252525"/>
                </a:solidFill>
                <a:latin typeface="맑은 고딕"/>
                <a:ea typeface="DejaVu Sans"/>
              </a:rPr>
              <a:t>, </a:t>
            </a:r>
            <a:r>
              <a:rPr b="0" lang="en-US" sz="900" spc="-7" strike="noStrike">
                <a:solidFill>
                  <a:srgbClr val="252525"/>
                </a:solidFill>
                <a:latin typeface="맑은 고딕"/>
                <a:ea typeface="DejaVu Sans"/>
              </a:rPr>
              <a:t>SECS, </a:t>
            </a:r>
            <a:r>
              <a:rPr b="0" lang="ko-KR" sz="900" spc="-1" strike="noStrike">
                <a:solidFill>
                  <a:srgbClr val="252525"/>
                </a:solidFill>
                <a:latin typeface="맑은 고딕"/>
                <a:ea typeface="DejaVu Sans"/>
              </a:rPr>
              <a:t>화상처리 </a:t>
            </a:r>
            <a:r>
              <a:rPr b="0" lang="en-US" sz="900" spc="-4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900" spc="-1" strike="noStrike">
                <a:solidFill>
                  <a:srgbClr val="252525"/>
                </a:solidFill>
                <a:latin typeface="맑은 고딕"/>
                <a:ea typeface="DejaVu Sans"/>
              </a:rPr>
              <a:t>통합</a:t>
            </a:r>
            <a:r>
              <a:rPr b="0" lang="en-US" sz="9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900" spc="-1" strike="noStrike">
                <a:solidFill>
                  <a:srgbClr val="252525"/>
                </a:solidFill>
                <a:latin typeface="맑은 고딕"/>
                <a:ea typeface="DejaVu Sans"/>
              </a:rPr>
              <a:t>패키지 개발“</a:t>
            </a:r>
            <a:endParaRPr b="0" lang="en-US" sz="9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Zigbee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를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이용한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LBS 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시스템</a:t>
            </a: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82" name="object 170" descr=""/>
          <p:cNvPicPr/>
          <p:nvPr/>
        </p:nvPicPr>
        <p:blipFill>
          <a:blip r:embed="rId5"/>
          <a:stretch/>
        </p:blipFill>
        <p:spPr>
          <a:xfrm>
            <a:off x="774720" y="552024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183" name="object 171"/>
          <p:cNvSpPr/>
          <p:nvPr/>
        </p:nvSpPr>
        <p:spPr>
          <a:xfrm>
            <a:off x="761760" y="5586120"/>
            <a:ext cx="227412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LGCNS</a:t>
            </a:r>
            <a:r>
              <a:rPr b="0" lang="en-US" sz="1200" spc="-5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장비제어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특화업체</a:t>
            </a:r>
            <a:r>
              <a:rPr b="0" lang="en-US" sz="1200" spc="-3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선정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84" name="object 172" descr=""/>
          <p:cNvPicPr/>
          <p:nvPr/>
        </p:nvPicPr>
        <p:blipFill>
          <a:blip r:embed="rId6"/>
          <a:stretch/>
        </p:blipFill>
        <p:spPr>
          <a:xfrm>
            <a:off x="4231440" y="124092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185" name="object 173"/>
          <p:cNvSpPr/>
          <p:nvPr/>
        </p:nvSpPr>
        <p:spPr>
          <a:xfrm>
            <a:off x="4218480" y="893520"/>
            <a:ext cx="5367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2010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86" name="object 174"/>
          <p:cNvSpPr/>
          <p:nvPr/>
        </p:nvSpPr>
        <p:spPr>
          <a:xfrm>
            <a:off x="4218480" y="1307160"/>
            <a:ext cx="3417120" cy="16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이노비즈</a:t>
            </a:r>
            <a:r>
              <a:rPr b="0" lang="en-US" sz="1200" spc="-60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인증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명지전문대학</a:t>
            </a:r>
            <a:r>
              <a:rPr b="0" lang="en-US" sz="1200" spc="-4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산학협력업체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선정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한국산업기술평가원</a:t>
            </a:r>
            <a:r>
              <a:rPr b="0" lang="en-US" sz="1200" spc="-60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산업핵심기술개발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defTabSz="914400">
              <a:lnSpc>
                <a:spcPct val="100000"/>
              </a:lnSpc>
              <a:tabLst>
                <a:tab algn="l" pos="107280"/>
              </a:tabLst>
            </a:pP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산학공동과제사업</a:t>
            </a:r>
            <a:r>
              <a:rPr b="0" lang="en-US" sz="1200" spc="-4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수행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defTabSz="914400">
              <a:lnSpc>
                <a:spcPct val="100000"/>
              </a:lnSpc>
              <a:tabLst>
                <a:tab algn="l" pos="107280"/>
              </a:tabLst>
            </a:pP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“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디지털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CCTV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기반의 실시간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영상 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portal</a:t>
            </a:r>
            <a:r>
              <a:rPr b="0" lang="en-US" sz="1200" spc="4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개발＂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병력특례업체</a:t>
            </a:r>
            <a:r>
              <a:rPr b="0" lang="en-US" sz="1200" spc="-60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선정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CASTKID,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 CASTFOOD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서비스 시스템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출시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666"/>
              </a:spcBef>
              <a:tabLst>
                <a:tab algn="l" pos="107280"/>
              </a:tabLst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2011∼2012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87" name="object 175" descr=""/>
          <p:cNvPicPr/>
          <p:nvPr/>
        </p:nvPicPr>
        <p:blipFill>
          <a:blip r:embed="rId7"/>
          <a:stretch/>
        </p:blipFill>
        <p:spPr>
          <a:xfrm>
            <a:off x="4231440" y="301932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188" name="object 176"/>
          <p:cNvSpPr/>
          <p:nvPr/>
        </p:nvSpPr>
        <p:spPr>
          <a:xfrm>
            <a:off x="4218480" y="3084840"/>
            <a:ext cx="3132720" cy="8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우수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벤처</a:t>
            </a: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기업인상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수상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(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중소기업청장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반도체장비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제어용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통신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솔루션</a:t>
            </a: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defTabSz="914400">
              <a:lnSpc>
                <a:spcPct val="100000"/>
              </a:lnSpc>
              <a:tabLst>
                <a:tab algn="l" pos="107280"/>
              </a:tabLst>
            </a:pP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‘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UbiCom’(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SECS</a:t>
            </a: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Driver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중소기업청</a:t>
            </a:r>
            <a:r>
              <a:rPr b="0" lang="en-US" sz="1200" spc="-4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R&amp;D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기획지원사업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수행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defTabSz="914400">
              <a:lnSpc>
                <a:spcPct val="100000"/>
              </a:lnSpc>
              <a:spcBef>
                <a:spcPts val="6"/>
              </a:spcBef>
              <a:tabLst>
                <a:tab algn="l" pos="107280"/>
              </a:tabLst>
            </a:pPr>
            <a:r>
              <a:rPr b="0" lang="en-US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“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스마트폰</a:t>
            </a:r>
            <a:r>
              <a:rPr b="0" lang="en-US" sz="8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지원</a:t>
            </a:r>
            <a:r>
              <a:rPr b="0" lang="en-US" sz="8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4Ch(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전후좌우</a:t>
            </a:r>
            <a:r>
              <a:rPr b="0" lang="en-US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)</a:t>
            </a:r>
            <a:r>
              <a:rPr b="0" lang="en-US" sz="8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차량용</a:t>
            </a:r>
            <a:r>
              <a:rPr b="0" lang="en-US" sz="8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하이브리드</a:t>
            </a:r>
            <a:r>
              <a:rPr b="0" lang="en-US" sz="8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블랙박스</a:t>
            </a:r>
            <a:r>
              <a:rPr b="0" lang="en-US" sz="8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개발</a:t>
            </a:r>
            <a:r>
              <a:rPr b="0" lang="en-US" sz="8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”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89" name="object 177"/>
          <p:cNvSpPr/>
          <p:nvPr/>
        </p:nvSpPr>
        <p:spPr>
          <a:xfrm>
            <a:off x="4218480" y="4017960"/>
            <a:ext cx="3741120" cy="9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일자리</a:t>
            </a:r>
            <a:r>
              <a:rPr b="0" lang="en-US" sz="1200" spc="-4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창출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우수기업</a:t>
            </a:r>
            <a:r>
              <a:rPr b="0" lang="en-US" sz="1200" spc="-3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인증 </a:t>
            </a:r>
            <a:r>
              <a:rPr b="0" lang="en-US" sz="1200" spc="-40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(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서울특별시장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중소기업청</a:t>
            </a:r>
            <a:r>
              <a:rPr b="0" lang="en-US" sz="1200" spc="-4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기술혁신개발사업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수행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defTabSz="914400">
              <a:lnSpc>
                <a:spcPct val="100000"/>
              </a:lnSpc>
              <a:tabLst>
                <a:tab algn="l" pos="107280"/>
              </a:tabLst>
            </a:pPr>
            <a:r>
              <a:rPr b="0" lang="en-US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“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다채널</a:t>
            </a:r>
            <a:r>
              <a:rPr b="0" lang="en-US" sz="8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블랙박스를</a:t>
            </a:r>
            <a:r>
              <a:rPr b="0" lang="en-US" sz="8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활용한</a:t>
            </a:r>
            <a:r>
              <a:rPr b="0" lang="en-US" sz="8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클라우드</a:t>
            </a:r>
            <a:r>
              <a:rPr b="0" lang="en-US" sz="800" spc="-7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기반 차량</a:t>
            </a:r>
            <a:r>
              <a:rPr b="0" lang="en-US" sz="8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원격감시제어</a:t>
            </a:r>
            <a:r>
              <a:rPr b="0" lang="en-US" sz="8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모니터링</a:t>
            </a:r>
            <a:r>
              <a:rPr b="0" lang="en-US" sz="8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800" spc="-1" strike="noStrike">
                <a:solidFill>
                  <a:srgbClr val="252525"/>
                </a:solidFill>
                <a:latin typeface="맑은 고딕"/>
                <a:ea typeface="DejaVu Sans"/>
              </a:rPr>
              <a:t>시스템”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  <a:p>
            <a:pPr marL="106560" defTabSz="914400">
              <a:lnSpc>
                <a:spcPct val="100000"/>
              </a:lnSpc>
              <a:tabLst>
                <a:tab algn="l" pos="107280"/>
              </a:tabLst>
            </a:pP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414"/>
              </a:spcBef>
              <a:tabLst>
                <a:tab algn="l" pos="107280"/>
              </a:tabLst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2013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90" name="object 178" descr=""/>
          <p:cNvPicPr/>
          <p:nvPr/>
        </p:nvPicPr>
        <p:blipFill>
          <a:blip r:embed="rId8"/>
          <a:stretch/>
        </p:blipFill>
        <p:spPr>
          <a:xfrm>
            <a:off x="4231440" y="501660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191" name="object 179"/>
          <p:cNvSpPr/>
          <p:nvPr/>
        </p:nvSpPr>
        <p:spPr>
          <a:xfrm>
            <a:off x="4218480" y="5082480"/>
            <a:ext cx="345852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LG</a:t>
            </a:r>
            <a:r>
              <a:rPr b="0" lang="ko-KR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전자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생산성기술연구원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설비</a:t>
            </a: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협력회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회원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등록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92" name="object 180" descr=""/>
          <p:cNvPicPr/>
          <p:nvPr/>
        </p:nvPicPr>
        <p:blipFill>
          <a:blip r:embed="rId9"/>
          <a:stretch/>
        </p:blipFill>
        <p:spPr>
          <a:xfrm>
            <a:off x="4264200" y="577044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193" name="object 181"/>
          <p:cNvSpPr/>
          <p:nvPr/>
        </p:nvSpPr>
        <p:spPr>
          <a:xfrm>
            <a:off x="4251240" y="5423400"/>
            <a:ext cx="5367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2015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94" name="object 182"/>
          <p:cNvSpPr/>
          <p:nvPr/>
        </p:nvSpPr>
        <p:spPr>
          <a:xfrm>
            <a:off x="4251240" y="5836680"/>
            <a:ext cx="32007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2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차전지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화성공정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자동화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시스템개발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O2O</a:t>
            </a: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예약관리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Mobile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Web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Application</a:t>
            </a:r>
            <a:r>
              <a:rPr b="0" lang="en-US" sz="1200" spc="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95" name="object 183" descr=""/>
          <p:cNvPicPr/>
          <p:nvPr/>
        </p:nvPicPr>
        <p:blipFill>
          <a:blip r:embed="rId10"/>
          <a:stretch/>
        </p:blipFill>
        <p:spPr>
          <a:xfrm>
            <a:off x="8143560" y="124488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196" name="object 184"/>
          <p:cNvSpPr/>
          <p:nvPr/>
        </p:nvSpPr>
        <p:spPr>
          <a:xfrm>
            <a:off x="8130600" y="1310400"/>
            <a:ext cx="31028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2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차전지</a:t>
            </a: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화성공정라인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해외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사업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 진출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(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중국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구미</a:t>
            </a:r>
            <a:r>
              <a:rPr b="0" lang="en-US" sz="1200" spc="-4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지사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확장이전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97" name="object 185"/>
          <p:cNvSpPr/>
          <p:nvPr/>
        </p:nvSpPr>
        <p:spPr>
          <a:xfrm>
            <a:off x="8130600" y="1566360"/>
            <a:ext cx="368712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232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884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장비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제어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SW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개발 프레임워크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 ‘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mcFramework’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1185"/>
              </a:spcBef>
              <a:tabLst>
                <a:tab algn="l" pos="107280"/>
              </a:tabLst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2018∼2019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1185"/>
              </a:spcBef>
              <a:tabLst>
                <a:tab algn="l" pos="107280"/>
              </a:tabLst>
            </a:pP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198" name="object 186" descr=""/>
          <p:cNvPicPr/>
          <p:nvPr/>
        </p:nvPicPr>
        <p:blipFill>
          <a:blip r:embed="rId11"/>
          <a:stretch/>
        </p:blipFill>
        <p:spPr>
          <a:xfrm>
            <a:off x="8143560" y="234684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199" name="object 187"/>
          <p:cNvSpPr/>
          <p:nvPr/>
        </p:nvSpPr>
        <p:spPr>
          <a:xfrm>
            <a:off x="8130600" y="2312640"/>
            <a:ext cx="282960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232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884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본사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사무실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확장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이전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(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가산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SK</a:t>
            </a: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V!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센터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00" name="object 188"/>
          <p:cNvSpPr/>
          <p:nvPr/>
        </p:nvSpPr>
        <p:spPr>
          <a:xfrm>
            <a:off x="8130600" y="2626200"/>
            <a:ext cx="308196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UbiGem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(SECS/GEM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Driver)</a:t>
            </a: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LGIT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표준 선정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파주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출장소 개소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(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파주시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 월롱면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LCD</a:t>
            </a:r>
            <a:r>
              <a:rPr b="0" lang="ko-KR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로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6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850"/>
              </a:spcBef>
              <a:tabLst>
                <a:tab algn="l" pos="107280"/>
              </a:tabLst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2020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201" name="object 189" descr=""/>
          <p:cNvPicPr/>
          <p:nvPr/>
        </p:nvPicPr>
        <p:blipFill>
          <a:blip r:embed="rId12"/>
          <a:stretch/>
        </p:blipFill>
        <p:spPr>
          <a:xfrm>
            <a:off x="8143560" y="344700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202" name="object 190"/>
          <p:cNvSpPr/>
          <p:nvPr/>
        </p:nvSpPr>
        <p:spPr>
          <a:xfrm>
            <a:off x="8130600" y="3513960"/>
            <a:ext cx="390780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UbiSCADA/ UbiGem-PaC</a:t>
            </a:r>
            <a:r>
              <a:rPr b="0" lang="en-US" sz="1200" spc="35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런칭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Toray BSF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저산전력계 모니터링 시스템 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LG Auto Transfer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장비제어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, RO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필터포장기 제작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defTabSz="914400">
              <a:lnSpc>
                <a:spcPct val="100000"/>
              </a:lnSpc>
              <a:tabLst>
                <a:tab algn="l" pos="107280"/>
              </a:tabLst>
            </a:pP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03" name="object 191"/>
          <p:cNvSpPr/>
          <p:nvPr/>
        </p:nvSpPr>
        <p:spPr>
          <a:xfrm>
            <a:off x="758880" y="5190120"/>
            <a:ext cx="5367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2008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04" name="object 192"/>
          <p:cNvSpPr/>
          <p:nvPr/>
        </p:nvSpPr>
        <p:spPr>
          <a:xfrm>
            <a:off x="8145720" y="969840"/>
            <a:ext cx="25974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2016 ∼2017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205" name="object 193" descr=""/>
          <p:cNvPicPr/>
          <p:nvPr/>
        </p:nvPicPr>
        <p:blipFill>
          <a:blip r:embed="rId13"/>
          <a:stretch/>
        </p:blipFill>
        <p:spPr>
          <a:xfrm>
            <a:off x="8166240" y="450468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206" name="object 194"/>
          <p:cNvSpPr/>
          <p:nvPr/>
        </p:nvSpPr>
        <p:spPr>
          <a:xfrm>
            <a:off x="8153280" y="4157280"/>
            <a:ext cx="23612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2021∼2022  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07" name="object 195"/>
          <p:cNvSpPr/>
          <p:nvPr/>
        </p:nvSpPr>
        <p:spPr>
          <a:xfrm>
            <a:off x="8153280" y="4570920"/>
            <a:ext cx="320076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2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차전지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화성공정</a:t>
            </a:r>
            <a:r>
              <a:rPr b="0" lang="en-US" sz="1200" spc="-26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자동화</a:t>
            </a:r>
            <a:r>
              <a:rPr b="0" lang="en-US" sz="1200" spc="-2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시스템개발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O2O</a:t>
            </a:r>
            <a:r>
              <a:rPr b="0" lang="en-US" sz="1200" spc="-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예약관리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Mobile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15" strike="noStrike">
                <a:solidFill>
                  <a:srgbClr val="252525"/>
                </a:solidFill>
                <a:latin typeface="맑은 고딕"/>
                <a:ea typeface="DejaVu Sans"/>
              </a:rPr>
              <a:t>Web</a:t>
            </a: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Application</a:t>
            </a:r>
            <a:r>
              <a:rPr b="0" lang="en-US" sz="1200" spc="12" strike="noStrike">
                <a:solidFill>
                  <a:srgbClr val="252525"/>
                </a:solidFill>
                <a:latin typeface="맑은 고딕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LG</a:t>
            </a: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엔솔 조립공정 통합모니터링 시스템 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ko-KR" sz="1200" spc="-1" strike="noStrike">
                <a:solidFill>
                  <a:srgbClr val="252525"/>
                </a:solidFill>
                <a:latin typeface="맑은 고딕"/>
                <a:ea typeface="DejaVu Sans"/>
              </a:rPr>
              <a:t>레이저용접 이상감지 시스템 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208" name="object 196" descr=""/>
          <p:cNvPicPr/>
          <p:nvPr/>
        </p:nvPicPr>
        <p:blipFill>
          <a:blip r:embed="rId14"/>
          <a:stretch/>
        </p:blipFill>
        <p:spPr>
          <a:xfrm>
            <a:off x="8166240" y="5757120"/>
            <a:ext cx="3260880" cy="18720"/>
          </a:xfrm>
          <a:prstGeom prst="rect">
            <a:avLst/>
          </a:prstGeom>
          <a:ln w="0">
            <a:noFill/>
          </a:ln>
        </p:spPr>
      </p:pic>
      <p:sp>
        <p:nvSpPr>
          <p:cNvPr id="209" name="object 197"/>
          <p:cNvSpPr/>
          <p:nvPr/>
        </p:nvSpPr>
        <p:spPr>
          <a:xfrm>
            <a:off x="8153280" y="5410080"/>
            <a:ext cx="5367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5b9bd4"/>
                </a:solidFill>
                <a:latin typeface="Microsoft Sans Serif"/>
                <a:ea typeface="DejaVu Sans"/>
              </a:rPr>
              <a:t>2023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10" name="object 198"/>
          <p:cNvSpPr/>
          <p:nvPr/>
        </p:nvSpPr>
        <p:spPr>
          <a:xfrm>
            <a:off x="8153280" y="5823720"/>
            <a:ext cx="32007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2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차전지 계측기 통합모니터링 시스템 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06560" indent="-94680" defTabSz="914400">
              <a:lnSpc>
                <a:spcPct val="100000"/>
              </a:lnSpc>
              <a:spcBef>
                <a:spcPts val="99"/>
              </a:spcBef>
              <a:buClr>
                <a:srgbClr val="252525"/>
              </a:buClr>
              <a:buFont typeface="Arial"/>
              <a:buChar char="•"/>
              <a:tabLst>
                <a:tab algn="l" pos="107280"/>
              </a:tabLst>
            </a:pPr>
            <a:r>
              <a:rPr b="0" lang="en-US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LG</a:t>
            </a:r>
            <a:r>
              <a:rPr b="0" lang="ko-KR" sz="1200" spc="-7" strike="noStrike">
                <a:solidFill>
                  <a:srgbClr val="252525"/>
                </a:solidFill>
                <a:latin typeface="맑은 고딕"/>
                <a:ea typeface="DejaVu Sans"/>
              </a:rPr>
              <a:t>전자 진공 레이저 패터닝 기술 개발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11" name="TextBox 1"/>
          <p:cNvSpPr/>
          <p:nvPr/>
        </p:nvSpPr>
        <p:spPr>
          <a:xfrm>
            <a:off x="11576520" y="6552000"/>
            <a:ext cx="571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2/19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object 2"/>
          <p:cNvSpPr/>
          <p:nvPr/>
        </p:nvSpPr>
        <p:spPr>
          <a:xfrm>
            <a:off x="351000" y="114480"/>
            <a:ext cx="16286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2000" spc="-1" strike="noStrike">
                <a:solidFill>
                  <a:srgbClr val="ffffff"/>
                </a:solidFill>
                <a:latin typeface="맑은 고딕"/>
              </a:rPr>
              <a:t>3. </a:t>
            </a:r>
            <a:r>
              <a:rPr b="1" lang="ko-KR" sz="2000" spc="-1" strike="noStrike">
                <a:solidFill>
                  <a:srgbClr val="ffffff"/>
                </a:solidFill>
                <a:latin typeface="맑은 고딕"/>
              </a:rPr>
              <a:t>조직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213" name="object 4"/>
          <p:cNvGrpSpPr/>
          <p:nvPr/>
        </p:nvGrpSpPr>
        <p:grpSpPr>
          <a:xfrm>
            <a:off x="2173320" y="1356480"/>
            <a:ext cx="4114440" cy="4374360"/>
            <a:chOff x="2173320" y="1356480"/>
            <a:chExt cx="4114440" cy="4374360"/>
          </a:xfrm>
        </p:grpSpPr>
        <p:pic>
          <p:nvPicPr>
            <p:cNvPr id="214" name="object 5" descr=""/>
            <p:cNvPicPr/>
            <p:nvPr/>
          </p:nvPicPr>
          <p:blipFill>
            <a:blip r:embed="rId1"/>
            <a:stretch/>
          </p:blipFill>
          <p:spPr>
            <a:xfrm>
              <a:off x="2173320" y="1356480"/>
              <a:ext cx="4114440" cy="4374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5" name="object 6"/>
            <p:cNvSpPr/>
            <p:nvPr/>
          </p:nvSpPr>
          <p:spPr>
            <a:xfrm>
              <a:off x="5061240" y="3081600"/>
              <a:ext cx="300960" cy="374040"/>
            </a:xfrm>
            <a:custGeom>
              <a:avLst/>
              <a:gdLst>
                <a:gd name="textAreaLeft" fmla="*/ 0 w 300960"/>
                <a:gd name="textAreaRight" fmla="*/ 303480 w 300960"/>
                <a:gd name="textAreaTop" fmla="*/ 0 h 374040"/>
                <a:gd name="textAreaBottom" fmla="*/ 376560 h 374040"/>
              </a:gdLst>
              <a:ahLst/>
              <a:rect l="textAreaLeft" t="textAreaTop" r="textAreaRight" b="textAreaBottom"/>
              <a:pathLst>
                <a:path w="303529" h="376554">
                  <a:moveTo>
                    <a:pt x="303276" y="133350"/>
                  </a:moveTo>
                  <a:lnTo>
                    <a:pt x="295529" y="91198"/>
                  </a:lnTo>
                  <a:lnTo>
                    <a:pt x="274002" y="54597"/>
                  </a:lnTo>
                  <a:lnTo>
                    <a:pt x="241160" y="25730"/>
                  </a:lnTo>
                  <a:lnTo>
                    <a:pt x="199542" y="6807"/>
                  </a:lnTo>
                  <a:lnTo>
                    <a:pt x="151638" y="0"/>
                  </a:lnTo>
                  <a:lnTo>
                    <a:pt x="103720" y="6807"/>
                  </a:lnTo>
                  <a:lnTo>
                    <a:pt x="62103" y="25730"/>
                  </a:lnTo>
                  <a:lnTo>
                    <a:pt x="29260" y="54597"/>
                  </a:lnTo>
                  <a:lnTo>
                    <a:pt x="7734" y="91198"/>
                  </a:lnTo>
                  <a:lnTo>
                    <a:pt x="0" y="133350"/>
                  </a:lnTo>
                  <a:lnTo>
                    <a:pt x="7734" y="175514"/>
                  </a:lnTo>
                  <a:lnTo>
                    <a:pt x="17437" y="192024"/>
                  </a:lnTo>
                  <a:lnTo>
                    <a:pt x="13716" y="192024"/>
                  </a:lnTo>
                  <a:lnTo>
                    <a:pt x="151638" y="376428"/>
                  </a:lnTo>
                  <a:lnTo>
                    <a:pt x="289560" y="192024"/>
                  </a:lnTo>
                  <a:lnTo>
                    <a:pt x="285813" y="192024"/>
                  </a:lnTo>
                  <a:lnTo>
                    <a:pt x="295529" y="175514"/>
                  </a:lnTo>
                  <a:lnTo>
                    <a:pt x="303276" y="13335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216" name="object 7" descr=""/>
            <p:cNvPicPr/>
            <p:nvPr/>
          </p:nvPicPr>
          <p:blipFill>
            <a:blip r:embed="rId2"/>
            <a:stretch/>
          </p:blipFill>
          <p:spPr>
            <a:xfrm>
              <a:off x="5140440" y="3147120"/>
              <a:ext cx="143640" cy="12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7" name="object 8"/>
            <p:cNvSpPr/>
            <p:nvPr/>
          </p:nvSpPr>
          <p:spPr>
            <a:xfrm>
              <a:off x="3897000" y="1723680"/>
              <a:ext cx="300960" cy="374040"/>
            </a:xfrm>
            <a:custGeom>
              <a:avLst/>
              <a:gdLst>
                <a:gd name="textAreaLeft" fmla="*/ 0 w 300960"/>
                <a:gd name="textAreaRight" fmla="*/ 303480 w 300960"/>
                <a:gd name="textAreaTop" fmla="*/ 0 h 374040"/>
                <a:gd name="textAreaBottom" fmla="*/ 376560 h 374040"/>
              </a:gdLst>
              <a:ahLst/>
              <a:rect l="textAreaLeft" t="textAreaTop" r="textAreaRight" b="textAreaBottom"/>
              <a:pathLst>
                <a:path w="303529" h="376555">
                  <a:moveTo>
                    <a:pt x="303276" y="133350"/>
                  </a:moveTo>
                  <a:lnTo>
                    <a:pt x="295529" y="91198"/>
                  </a:lnTo>
                  <a:lnTo>
                    <a:pt x="274002" y="54597"/>
                  </a:lnTo>
                  <a:lnTo>
                    <a:pt x="241160" y="25730"/>
                  </a:lnTo>
                  <a:lnTo>
                    <a:pt x="199542" y="6807"/>
                  </a:lnTo>
                  <a:lnTo>
                    <a:pt x="151638" y="0"/>
                  </a:lnTo>
                  <a:lnTo>
                    <a:pt x="103720" y="6807"/>
                  </a:lnTo>
                  <a:lnTo>
                    <a:pt x="62103" y="25730"/>
                  </a:lnTo>
                  <a:lnTo>
                    <a:pt x="29260" y="54597"/>
                  </a:lnTo>
                  <a:lnTo>
                    <a:pt x="7734" y="91198"/>
                  </a:lnTo>
                  <a:lnTo>
                    <a:pt x="0" y="133350"/>
                  </a:lnTo>
                  <a:lnTo>
                    <a:pt x="7734" y="175514"/>
                  </a:lnTo>
                  <a:lnTo>
                    <a:pt x="17437" y="192024"/>
                  </a:lnTo>
                  <a:lnTo>
                    <a:pt x="13716" y="192024"/>
                  </a:lnTo>
                  <a:lnTo>
                    <a:pt x="150876" y="376428"/>
                  </a:lnTo>
                  <a:lnTo>
                    <a:pt x="271360" y="214439"/>
                  </a:lnTo>
                  <a:lnTo>
                    <a:pt x="274002" y="212115"/>
                  </a:lnTo>
                  <a:lnTo>
                    <a:pt x="277431" y="206273"/>
                  </a:lnTo>
                  <a:lnTo>
                    <a:pt x="288036" y="192024"/>
                  </a:lnTo>
                  <a:lnTo>
                    <a:pt x="285813" y="192024"/>
                  </a:lnTo>
                  <a:lnTo>
                    <a:pt x="295529" y="175514"/>
                  </a:lnTo>
                  <a:lnTo>
                    <a:pt x="303276" y="13335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218" name="object 9" descr=""/>
            <p:cNvPicPr/>
            <p:nvPr/>
          </p:nvPicPr>
          <p:blipFill>
            <a:blip r:embed="rId3"/>
            <a:stretch/>
          </p:blipFill>
          <p:spPr>
            <a:xfrm>
              <a:off x="3974760" y="1787760"/>
              <a:ext cx="143640" cy="129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9" name="object 10"/>
            <p:cNvSpPr/>
            <p:nvPr/>
          </p:nvSpPr>
          <p:spPr>
            <a:xfrm>
              <a:off x="3604320" y="1356480"/>
              <a:ext cx="300960" cy="374040"/>
            </a:xfrm>
            <a:custGeom>
              <a:avLst/>
              <a:gdLst>
                <a:gd name="textAreaLeft" fmla="*/ 0 w 300960"/>
                <a:gd name="textAreaRight" fmla="*/ 303480 w 300960"/>
                <a:gd name="textAreaTop" fmla="*/ 0 h 374040"/>
                <a:gd name="textAreaBottom" fmla="*/ 376560 h 374040"/>
              </a:gdLst>
              <a:ahLst/>
              <a:rect l="textAreaLeft" t="textAreaTop" r="textAreaRight" b="textAreaBottom"/>
              <a:pathLst>
                <a:path w="303529" h="376555">
                  <a:moveTo>
                    <a:pt x="303276" y="133350"/>
                  </a:moveTo>
                  <a:lnTo>
                    <a:pt x="295529" y="91198"/>
                  </a:lnTo>
                  <a:lnTo>
                    <a:pt x="274002" y="54597"/>
                  </a:lnTo>
                  <a:lnTo>
                    <a:pt x="241160" y="25730"/>
                  </a:lnTo>
                  <a:lnTo>
                    <a:pt x="199542" y="6807"/>
                  </a:lnTo>
                  <a:lnTo>
                    <a:pt x="151638" y="0"/>
                  </a:lnTo>
                  <a:lnTo>
                    <a:pt x="103720" y="6807"/>
                  </a:lnTo>
                  <a:lnTo>
                    <a:pt x="62103" y="25730"/>
                  </a:lnTo>
                  <a:lnTo>
                    <a:pt x="29260" y="54597"/>
                  </a:lnTo>
                  <a:lnTo>
                    <a:pt x="7734" y="91198"/>
                  </a:lnTo>
                  <a:lnTo>
                    <a:pt x="0" y="133350"/>
                  </a:lnTo>
                  <a:lnTo>
                    <a:pt x="7734" y="175514"/>
                  </a:lnTo>
                  <a:lnTo>
                    <a:pt x="17437" y="192024"/>
                  </a:lnTo>
                  <a:lnTo>
                    <a:pt x="15240" y="192024"/>
                  </a:lnTo>
                  <a:lnTo>
                    <a:pt x="25768" y="206197"/>
                  </a:lnTo>
                  <a:lnTo>
                    <a:pt x="29260" y="212115"/>
                  </a:lnTo>
                  <a:lnTo>
                    <a:pt x="31915" y="214464"/>
                  </a:lnTo>
                  <a:lnTo>
                    <a:pt x="152400" y="376428"/>
                  </a:lnTo>
                  <a:lnTo>
                    <a:pt x="289560" y="192024"/>
                  </a:lnTo>
                  <a:lnTo>
                    <a:pt x="285813" y="192024"/>
                  </a:lnTo>
                  <a:lnTo>
                    <a:pt x="295529" y="175514"/>
                  </a:lnTo>
                  <a:lnTo>
                    <a:pt x="303276" y="13335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220" name="object 11" descr=""/>
            <p:cNvPicPr/>
            <p:nvPr/>
          </p:nvPicPr>
          <p:blipFill>
            <a:blip r:embed="rId4"/>
            <a:stretch/>
          </p:blipFill>
          <p:spPr>
            <a:xfrm>
              <a:off x="3683520" y="1420200"/>
              <a:ext cx="143640" cy="129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1" name="object 12"/>
            <p:cNvSpPr/>
            <p:nvPr/>
          </p:nvSpPr>
          <p:spPr>
            <a:xfrm>
              <a:off x="2231640" y="3465360"/>
              <a:ext cx="2951640" cy="855360"/>
            </a:xfrm>
            <a:custGeom>
              <a:avLst/>
              <a:gdLst>
                <a:gd name="textAreaLeft" fmla="*/ 0 w 2951640"/>
                <a:gd name="textAreaRight" fmla="*/ 2954160 w 2951640"/>
                <a:gd name="textAreaTop" fmla="*/ 0 h 855360"/>
                <a:gd name="textAreaBottom" fmla="*/ 857880 h 855360"/>
              </a:gdLst>
              <a:ahLst/>
              <a:rect l="textAreaLeft" t="textAreaTop" r="textAreaRight" b="textAreaBottom"/>
              <a:pathLst>
                <a:path w="2954020" h="857885">
                  <a:moveTo>
                    <a:pt x="0" y="857503"/>
                  </a:moveTo>
                  <a:lnTo>
                    <a:pt x="1004062" y="857503"/>
                  </a:lnTo>
                  <a:lnTo>
                    <a:pt x="2953511" y="0"/>
                  </a:lnTo>
                </a:path>
              </a:pathLst>
            </a:custGeom>
            <a:noFill/>
            <a:ln w="12191">
              <a:solidFill>
                <a:srgbClr val="41709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22" name="object 13"/>
          <p:cNvSpPr/>
          <p:nvPr/>
        </p:nvSpPr>
        <p:spPr>
          <a:xfrm>
            <a:off x="673560" y="3988440"/>
            <a:ext cx="1557000" cy="562320"/>
          </a:xfrm>
          <a:prstGeom prst="rect">
            <a:avLst/>
          </a:prstGeom>
          <a:solidFill>
            <a:srgbClr val="deebf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3680" bIns="0" anchor="t">
            <a:spAutoFit/>
          </a:bodyPr>
          <a:p>
            <a:pPr algn="ctr" defTabSz="914400">
              <a:lnSpc>
                <a:spcPct val="100000"/>
              </a:lnSpc>
              <a:spcBef>
                <a:spcPts val="816"/>
              </a:spcBef>
            </a:pPr>
            <a:r>
              <a:rPr b="1" lang="ko-KR" sz="1800" spc="-7" strike="noStrike">
                <a:solidFill>
                  <a:srgbClr val="1f4e79"/>
                </a:solidFill>
                <a:latin typeface="맑은 고딕"/>
              </a:rPr>
              <a:t>구미</a:t>
            </a:r>
            <a:r>
              <a:rPr b="1" lang="en-US" sz="1800" spc="-46" strike="noStrike">
                <a:solidFill>
                  <a:srgbClr val="1f4e79"/>
                </a:solidFill>
                <a:latin typeface="맑은 고딕"/>
              </a:rPr>
              <a:t> </a:t>
            </a:r>
            <a:r>
              <a:rPr b="1" lang="ko-KR" sz="1800" spc="-1" strike="noStrike">
                <a:solidFill>
                  <a:srgbClr val="1f4e79"/>
                </a:solidFill>
                <a:latin typeface="맑은 고딕"/>
              </a:rPr>
              <a:t>지사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  <a:p>
            <a:pPr marL="720" algn="ctr" defTabSz="914400">
              <a:lnSpc>
                <a:spcPct val="100000"/>
              </a:lnSpc>
              <a:spcBef>
                <a:spcPts val="14"/>
              </a:spcBef>
            </a:pP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(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</a:rPr>
              <a:t>구미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4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</a:rPr>
              <a:t>공단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23" name="object 14"/>
          <p:cNvSpPr/>
          <p:nvPr/>
        </p:nvSpPr>
        <p:spPr>
          <a:xfrm>
            <a:off x="2231640" y="1745640"/>
            <a:ext cx="1194840" cy="43200"/>
          </a:xfrm>
          <a:custGeom>
            <a:avLst/>
            <a:gdLst>
              <a:gd name="textAreaLeft" fmla="*/ 0 w 1194840"/>
              <a:gd name="textAreaRight" fmla="*/ 1197360 w 1194840"/>
              <a:gd name="textAreaTop" fmla="*/ 0 h 43200"/>
              <a:gd name="textAreaBottom" fmla="*/ 45720 h 43200"/>
            </a:gdLst>
            <a:ahLst/>
            <a:rect l="textAreaLeft" t="textAreaTop" r="textAreaRight" b="textAreaBottom"/>
            <a:pathLst>
              <a:path w="1506854" h="1669414">
                <a:moveTo>
                  <a:pt x="0" y="1669161"/>
                </a:moveTo>
                <a:lnTo>
                  <a:pt x="724788" y="1669161"/>
                </a:lnTo>
                <a:lnTo>
                  <a:pt x="1506728" y="0"/>
                </a:lnTo>
              </a:path>
            </a:pathLst>
          </a:custGeom>
          <a:noFill/>
          <a:ln w="12192">
            <a:solidFill>
              <a:srgbClr val="4170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4" name="object 15"/>
          <p:cNvSpPr/>
          <p:nvPr/>
        </p:nvSpPr>
        <p:spPr>
          <a:xfrm>
            <a:off x="672120" y="1377000"/>
            <a:ext cx="1557000" cy="561960"/>
          </a:xfrm>
          <a:prstGeom prst="rect">
            <a:avLst/>
          </a:prstGeom>
          <a:solidFill>
            <a:srgbClr val="deebf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3680" bIns="0" anchor="t">
            <a:spAutoFit/>
          </a:bodyPr>
          <a:p>
            <a:pPr algn="ctr" defTabSz="914400">
              <a:lnSpc>
                <a:spcPct val="100000"/>
              </a:lnSpc>
              <a:spcBef>
                <a:spcPts val="816"/>
              </a:spcBef>
            </a:pPr>
            <a:r>
              <a:rPr b="1" lang="ko-KR" sz="1800" spc="-1" strike="noStrike">
                <a:solidFill>
                  <a:srgbClr val="1f4e79"/>
                </a:solidFill>
                <a:latin typeface="맑은 고딕"/>
              </a:rPr>
              <a:t>파주</a:t>
            </a:r>
            <a:r>
              <a:rPr b="1" lang="en-US" sz="1800" spc="-55" strike="noStrike">
                <a:solidFill>
                  <a:srgbClr val="1f4e79"/>
                </a:solidFill>
                <a:latin typeface="맑은 고딕"/>
              </a:rPr>
              <a:t> </a:t>
            </a:r>
            <a:r>
              <a:rPr b="1" lang="ko-KR" sz="1800" spc="-1" strike="noStrike">
                <a:solidFill>
                  <a:srgbClr val="1f4e79"/>
                </a:solidFill>
                <a:latin typeface="맑은 고딕"/>
              </a:rPr>
              <a:t>출장소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  <a:p>
            <a:pPr algn="ctr" defTabSz="914400">
              <a:lnSpc>
                <a:spcPct val="100000"/>
              </a:lnSpc>
              <a:spcBef>
                <a:spcPts val="11"/>
              </a:spcBef>
            </a:pPr>
            <a:r>
              <a:rPr b="0" lang="en-US" sz="1200" spc="-12" strike="noStrike">
                <a:solidFill>
                  <a:srgbClr val="7e7e7e"/>
                </a:solidFill>
                <a:latin typeface="맑은 고딕"/>
              </a:rPr>
              <a:t>(LCD</a:t>
            </a:r>
            <a:r>
              <a:rPr b="0" lang="ko-KR" sz="1200" spc="-12" strike="noStrike">
                <a:solidFill>
                  <a:srgbClr val="7e7e7e"/>
                </a:solidFill>
                <a:latin typeface="맑은 고딕"/>
              </a:rPr>
              <a:t>산업단지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25" name="object 16"/>
          <p:cNvSpPr/>
          <p:nvPr/>
        </p:nvSpPr>
        <p:spPr>
          <a:xfrm>
            <a:off x="2231640" y="2124000"/>
            <a:ext cx="1771200" cy="386640"/>
          </a:xfrm>
          <a:custGeom>
            <a:avLst/>
            <a:gdLst>
              <a:gd name="textAreaLeft" fmla="*/ 0 w 1771200"/>
              <a:gd name="textAreaRight" fmla="*/ 1773720 w 1771200"/>
              <a:gd name="textAreaTop" fmla="*/ 0 h 386640"/>
              <a:gd name="textAreaBottom" fmla="*/ 389160 h 386640"/>
            </a:gdLst>
            <a:ahLst/>
            <a:rect l="textAreaLeft" t="textAreaTop" r="textAreaRight" b="textAreaBottom"/>
            <a:pathLst>
              <a:path w="1773554" h="389255">
                <a:moveTo>
                  <a:pt x="0" y="389254"/>
                </a:moveTo>
                <a:lnTo>
                  <a:pt x="648715" y="389254"/>
                </a:lnTo>
                <a:lnTo>
                  <a:pt x="1773173" y="0"/>
                </a:lnTo>
              </a:path>
            </a:pathLst>
          </a:custGeom>
          <a:noFill/>
          <a:ln w="12192">
            <a:solidFill>
              <a:srgbClr val="4170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6" name="object 17"/>
          <p:cNvSpPr/>
          <p:nvPr/>
        </p:nvSpPr>
        <p:spPr>
          <a:xfrm>
            <a:off x="673560" y="2177640"/>
            <a:ext cx="1557000" cy="562320"/>
          </a:xfrm>
          <a:prstGeom prst="rect">
            <a:avLst/>
          </a:prstGeom>
          <a:solidFill>
            <a:srgbClr val="deebf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3680" bIns="0" anchor="t">
            <a:spAutoFit/>
          </a:bodyPr>
          <a:p>
            <a:pPr algn="ctr" defTabSz="914400">
              <a:lnSpc>
                <a:spcPct val="100000"/>
              </a:lnSpc>
              <a:spcBef>
                <a:spcPts val="816"/>
              </a:spcBef>
            </a:pPr>
            <a:r>
              <a:rPr b="1" lang="ko-KR" sz="1800" spc="-1" strike="noStrike">
                <a:solidFill>
                  <a:srgbClr val="1f4e79"/>
                </a:solidFill>
                <a:latin typeface="맑은 고딕"/>
              </a:rPr>
              <a:t>본사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  <a:p>
            <a:pPr algn="ctr" defTabSz="914400">
              <a:lnSpc>
                <a:spcPct val="100000"/>
              </a:lnSpc>
              <a:spcBef>
                <a:spcPts val="14"/>
              </a:spcBef>
            </a:pP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(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</a:rPr>
              <a:t>서울</a:t>
            </a:r>
            <a:r>
              <a:rPr b="0" lang="en-US" sz="1200" spc="-3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</a:rPr>
              <a:t>가산동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227" name="그룹 2"/>
          <p:cNvGrpSpPr/>
          <p:nvPr/>
        </p:nvGrpSpPr>
        <p:grpSpPr>
          <a:xfrm>
            <a:off x="6341760" y="1295280"/>
            <a:ext cx="5404680" cy="4528440"/>
            <a:chOff x="6341760" y="1295280"/>
            <a:chExt cx="5404680" cy="4528440"/>
          </a:xfrm>
        </p:grpSpPr>
        <p:pic>
          <p:nvPicPr>
            <p:cNvPr id="228" name="Picture 2" descr="http://www.ubisam.com/introduce/images/jojic2.png"/>
            <p:cNvPicPr/>
            <p:nvPr/>
          </p:nvPicPr>
          <p:blipFill>
            <a:blip r:embed="rId5"/>
            <a:stretch/>
          </p:blipFill>
          <p:spPr>
            <a:xfrm>
              <a:off x="6341760" y="1295280"/>
              <a:ext cx="5404680" cy="4528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9" name="TextBox 22"/>
            <p:cNvSpPr/>
            <p:nvPr/>
          </p:nvSpPr>
          <p:spPr>
            <a:xfrm>
              <a:off x="6749280" y="3949920"/>
              <a:ext cx="887400" cy="24948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1050" spc="-1" strike="noStrike">
                  <a:solidFill>
                    <a:srgbClr val="990099"/>
                  </a:solidFill>
                  <a:latin typeface="Calibri"/>
                </a:rPr>
                <a:t>경영지원팀</a:t>
              </a:r>
              <a:endParaRPr b="0" lang="en-US" sz="1050" spc="-1" strike="noStrike">
                <a:solidFill>
                  <a:srgbClr val="000000"/>
                </a:solidFill>
                <a:latin typeface="나눔고딕"/>
              </a:endParaRPr>
            </a:p>
          </p:txBody>
        </p:sp>
        <p:sp>
          <p:nvSpPr>
            <p:cNvPr id="230" name="TextBox 23"/>
            <p:cNvSpPr/>
            <p:nvPr/>
          </p:nvSpPr>
          <p:spPr>
            <a:xfrm>
              <a:off x="6688440" y="2531880"/>
              <a:ext cx="1048320" cy="24948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1050" spc="-1" strike="noStrike">
                  <a:solidFill>
                    <a:srgbClr val="ff99cc"/>
                  </a:solidFill>
                  <a:latin typeface="Calibri"/>
                </a:rPr>
                <a:t>하이텍사업팀</a:t>
              </a:r>
              <a:endParaRPr b="0" lang="en-US" sz="1050" spc="-1" strike="noStrike">
                <a:solidFill>
                  <a:srgbClr val="000000"/>
                </a:solidFill>
                <a:latin typeface="나눔고딕"/>
              </a:endParaRPr>
            </a:p>
          </p:txBody>
        </p:sp>
        <p:sp>
          <p:nvSpPr>
            <p:cNvPr id="231" name="TextBox 24"/>
            <p:cNvSpPr/>
            <p:nvPr/>
          </p:nvSpPr>
          <p:spPr>
            <a:xfrm>
              <a:off x="9314640" y="2559960"/>
              <a:ext cx="1048320" cy="24948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1050" spc="-1" strike="noStrike">
                  <a:solidFill>
                    <a:srgbClr val="ff9900"/>
                  </a:solidFill>
                  <a:latin typeface="Calibri"/>
                </a:rPr>
                <a:t>자동화사업팀</a:t>
              </a:r>
              <a:endParaRPr b="0" lang="en-US" sz="1050" spc="-1" strike="noStrike">
                <a:solidFill>
                  <a:srgbClr val="000000"/>
                </a:solidFill>
                <a:latin typeface="나눔고딕"/>
              </a:endParaRPr>
            </a:p>
          </p:txBody>
        </p:sp>
        <p:sp>
          <p:nvSpPr>
            <p:cNvPr id="232" name="TextBox 25"/>
            <p:cNvSpPr/>
            <p:nvPr/>
          </p:nvSpPr>
          <p:spPr>
            <a:xfrm>
              <a:off x="9320040" y="4007880"/>
              <a:ext cx="1048320" cy="24948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1050" spc="-1" strike="noStrike">
                  <a:solidFill>
                    <a:srgbClr val="92d050"/>
                  </a:solidFill>
                  <a:latin typeface="Calibri"/>
                </a:rPr>
                <a:t>시스템사업팀</a:t>
              </a:r>
              <a:endParaRPr b="0" lang="en-US" sz="1050" spc="-1" strike="noStrike">
                <a:solidFill>
                  <a:srgbClr val="000000"/>
                </a:solidFill>
                <a:latin typeface="나눔고딕"/>
              </a:endParaRPr>
            </a:p>
          </p:txBody>
        </p:sp>
        <p:sp>
          <p:nvSpPr>
            <p:cNvPr id="233" name="TextBox 26"/>
            <p:cNvSpPr/>
            <p:nvPr/>
          </p:nvSpPr>
          <p:spPr>
            <a:xfrm>
              <a:off x="8019360" y="4761360"/>
              <a:ext cx="1048320" cy="24948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1050" spc="-1" strike="noStrike">
                  <a:solidFill>
                    <a:schemeClr val="accent1"/>
                  </a:solidFill>
                  <a:latin typeface="Calibri"/>
                </a:rPr>
                <a:t>장비사업팀</a:t>
              </a:r>
              <a:endParaRPr b="0" lang="en-US" sz="1050" spc="-1" strike="noStrike">
                <a:solidFill>
                  <a:srgbClr val="000000"/>
                </a:solidFill>
                <a:latin typeface="나눔고딕"/>
              </a:endParaRPr>
            </a:p>
          </p:txBody>
        </p:sp>
      </p:grpSp>
      <p:sp>
        <p:nvSpPr>
          <p:cNvPr id="234" name="TextBox 183"/>
          <p:cNvSpPr/>
          <p:nvPr/>
        </p:nvSpPr>
        <p:spPr>
          <a:xfrm>
            <a:off x="11576880" y="6552000"/>
            <a:ext cx="6624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3/19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306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4.1 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사업소개 – 설비제어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36" name="object 3"/>
          <p:cNvSpPr/>
          <p:nvPr/>
        </p:nvSpPr>
        <p:spPr>
          <a:xfrm>
            <a:off x="450360" y="720360"/>
            <a:ext cx="11323440" cy="181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240" defTabSz="914400">
              <a:lnSpc>
                <a:spcPct val="100000"/>
              </a:lnSpc>
              <a:spcBef>
                <a:spcPts val="105"/>
              </a:spcBef>
            </a:pPr>
            <a:r>
              <a:rPr b="1" lang="ko-KR" sz="2000" spc="-1" strike="noStrike">
                <a:solidFill>
                  <a:srgbClr val="006fc0"/>
                </a:solidFill>
                <a:latin typeface="맑은 고딕"/>
              </a:rPr>
              <a:t>공정장비</a:t>
            </a:r>
            <a:r>
              <a:rPr b="1" lang="en-US" sz="2000" spc="-41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ko-KR" sz="2000" spc="-1" strike="noStrike">
                <a:solidFill>
                  <a:srgbClr val="006fc0"/>
                </a:solidFill>
                <a:latin typeface="맑은 고딕"/>
              </a:rPr>
              <a:t>제어</a:t>
            </a:r>
            <a:r>
              <a:rPr b="1" lang="en-US" sz="2000" spc="-32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ko-KR" sz="2000" spc="-1" strike="noStrike">
                <a:solidFill>
                  <a:srgbClr val="006fc0"/>
                </a:solidFill>
                <a:latin typeface="맑은 고딕"/>
              </a:rPr>
              <a:t>실적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marL="12240" defTabSz="914400">
              <a:lnSpc>
                <a:spcPct val="100000"/>
              </a:lnSpc>
              <a:spcBef>
                <a:spcPts val="60"/>
              </a:spcBef>
            </a:pP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CVD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공정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laser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repair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장비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Laser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power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및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Gas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para interlocking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CRP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장비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제어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및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고도화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CRP scratch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개선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TCRP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제어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CRP UMAC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/ ELA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제작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Twin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Viper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대응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2240" defTabSz="914400">
              <a:lnSpc>
                <a:spcPct val="100000"/>
              </a:lnSpc>
              <a:spcBef>
                <a:spcPts val="6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ELA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Mura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LTPS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ELA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제어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Auto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Defect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Judge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/ RPR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자동 판정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개발 및 고도화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다면취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대응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투과조명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처리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RMS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제어 대응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RRP UMAC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/ IR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조명 제어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br>
              <a:rPr sz="1100"/>
            </a:b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TRPR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Laser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scriber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Freeform</a:t>
            </a:r>
            <a:r>
              <a:rPr b="0" lang="en-US" sz="1100" spc="-3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scriber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</a:t>
            </a:r>
            <a:r>
              <a:rPr b="0" lang="en-US" sz="1100" spc="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강화유리</a:t>
            </a:r>
            <a:r>
              <a:rPr b="0" lang="en-US" sz="1100" spc="-26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scriber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2240" defTabSz="914400">
              <a:lnSpc>
                <a:spcPct val="100000"/>
              </a:lnSpc>
              <a:spcBef>
                <a:spcPts val="74"/>
              </a:spcBef>
            </a:pP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  <a:p>
            <a:pPr marL="12240" defTabSz="914400">
              <a:lnSpc>
                <a:spcPct val="100000"/>
              </a:lnSpc>
            </a:pPr>
            <a:r>
              <a:rPr b="1" lang="ko-KR" sz="2000" spc="-1" strike="noStrike">
                <a:solidFill>
                  <a:srgbClr val="006fc0"/>
                </a:solidFill>
                <a:latin typeface="맑은 고딕"/>
              </a:rPr>
              <a:t>검사기</a:t>
            </a:r>
            <a:r>
              <a:rPr b="1" lang="en-US" sz="2000" spc="-46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ko-KR" sz="2000" spc="-1" strike="noStrike">
                <a:solidFill>
                  <a:srgbClr val="006fc0"/>
                </a:solidFill>
                <a:latin typeface="맑은 고딕"/>
              </a:rPr>
              <a:t>사업</a:t>
            </a:r>
            <a:r>
              <a:rPr b="1" lang="en-US" sz="2000" spc="-35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ko-KR" sz="2000" spc="-1" strike="noStrike">
                <a:solidFill>
                  <a:srgbClr val="006fc0"/>
                </a:solidFill>
                <a:latin typeface="맑은 고딕"/>
              </a:rPr>
              <a:t>실적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marL="12240" algn="just" defTabSz="914400">
              <a:lnSpc>
                <a:spcPct val="100000"/>
              </a:lnSpc>
              <a:spcBef>
                <a:spcPts val="60"/>
              </a:spcBef>
            </a:pP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패턴검사기 운영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PIC PTN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pOT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PTN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Photo inline PTN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 제어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TPTN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LTPS PTN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TFT/CF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혼용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PTN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iPTN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uPTN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 </a:t>
            </a:r>
            <a:r>
              <a:rPr b="0" lang="en-US" sz="1100" spc="-37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Panel inline Macro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운영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PAC iMac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Macro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image handling /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Dual channel MDS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대응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GLSS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생산 최종 검사기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Wafer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Ingot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mounter /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Goniometer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 </a:t>
            </a:r>
            <a:r>
              <a:rPr b="0" lang="en-US" sz="1100" spc="-37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POLED</a:t>
            </a:r>
            <a:r>
              <a:rPr b="0" lang="en-US" sz="1100" spc="-26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이물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Cell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합착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Vision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MASK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</a:t>
            </a:r>
            <a:r>
              <a:rPr b="0" lang="en-US" sz="1100" spc="-2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합착정도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/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원장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점등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검사기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37" name="object 4"/>
          <p:cNvSpPr/>
          <p:nvPr/>
        </p:nvSpPr>
        <p:spPr>
          <a:xfrm>
            <a:off x="450360" y="2764800"/>
            <a:ext cx="16210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006fc0"/>
                </a:solidFill>
                <a:latin typeface="맑은 고딕"/>
              </a:rPr>
              <a:t>2</a:t>
            </a:r>
            <a:r>
              <a:rPr b="1" lang="ko-KR" sz="2000" spc="-1" strike="noStrike">
                <a:solidFill>
                  <a:srgbClr val="006fc0"/>
                </a:solidFill>
                <a:latin typeface="맑은 고딕"/>
              </a:rPr>
              <a:t>차</a:t>
            </a:r>
            <a:r>
              <a:rPr b="1" lang="en-US" sz="2000" spc="-52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ko-KR" sz="2000" spc="-1" strike="noStrike">
                <a:solidFill>
                  <a:srgbClr val="006fc0"/>
                </a:solidFill>
                <a:latin typeface="맑은 고딕"/>
              </a:rPr>
              <a:t>전지</a:t>
            </a:r>
            <a:r>
              <a:rPr b="1" lang="en-US" sz="2000" spc="-46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ko-KR" sz="2000" spc="-1" strike="noStrike">
                <a:solidFill>
                  <a:srgbClr val="006fc0"/>
                </a:solidFill>
                <a:latin typeface="맑은 고딕"/>
              </a:rPr>
              <a:t>장비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38" name="object 10"/>
          <p:cNvSpPr/>
          <p:nvPr/>
        </p:nvSpPr>
        <p:spPr>
          <a:xfrm>
            <a:off x="450360" y="5535720"/>
            <a:ext cx="2600280" cy="6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defTabSz="914400">
              <a:lnSpc>
                <a:spcPct val="100000"/>
              </a:lnSpc>
              <a:spcBef>
                <a:spcPts val="99"/>
              </a:spcBef>
            </a:pPr>
            <a:r>
              <a:rPr b="1" lang="ko-KR" sz="2000" spc="-1" strike="noStrike">
                <a:solidFill>
                  <a:srgbClr val="006fc0"/>
                </a:solidFill>
                <a:latin typeface="맑은 고딕"/>
              </a:rPr>
              <a:t>기타</a:t>
            </a:r>
            <a:r>
              <a:rPr b="1" lang="en-US" sz="2000" spc="-55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ko-KR" sz="2000" spc="-1" strike="noStrike">
                <a:solidFill>
                  <a:srgbClr val="006fc0"/>
                </a:solidFill>
                <a:latin typeface="맑은 고딕"/>
              </a:rPr>
              <a:t>장비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marL="200520" indent="-189360" defTabSz="914400">
              <a:lnSpc>
                <a:spcPct val="100000"/>
              </a:lnSpc>
              <a:spcBef>
                <a:spcPts val="65"/>
              </a:spcBef>
              <a:buClr>
                <a:srgbClr val="7e7e7e"/>
              </a:buClr>
              <a:buFont typeface="Wingdings" charset="2"/>
              <a:buChar char=""/>
              <a:tabLst>
                <a:tab algn="l" pos="20196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3D</a:t>
            </a:r>
            <a:r>
              <a:rPr b="0" lang="en-US" sz="1100" spc="-46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review</a:t>
            </a:r>
            <a:r>
              <a:rPr b="0" lang="en-US" sz="1100" spc="-46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제어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200520" indent="-189360" defTabSz="914400">
              <a:lnSpc>
                <a:spcPct val="100000"/>
              </a:lnSpc>
              <a:buClr>
                <a:srgbClr val="7e7e7e"/>
              </a:buClr>
              <a:buFont typeface="Wingdings" charset="2"/>
              <a:buChar char=""/>
              <a:tabLst>
                <a:tab algn="l" pos="20196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i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사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광학</a:t>
            </a:r>
            <a:r>
              <a:rPr b="0" lang="en-US" sz="1100" spc="-26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side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filler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제어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및</a:t>
            </a:r>
            <a:r>
              <a:rPr b="0" lang="en-US" sz="1100" spc="-26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vision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39" name="object 11"/>
          <p:cNvSpPr/>
          <p:nvPr/>
        </p:nvSpPr>
        <p:spPr>
          <a:xfrm>
            <a:off x="3242520" y="5848200"/>
            <a:ext cx="271800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00520" indent="-189360" defTabSz="914400">
              <a:lnSpc>
                <a:spcPct val="100000"/>
              </a:lnSpc>
              <a:spcBef>
                <a:spcPts val="99"/>
              </a:spcBef>
              <a:buClr>
                <a:srgbClr val="7e7e7e"/>
              </a:buClr>
              <a:buFont typeface="Wingdings" charset="2"/>
              <a:buChar char=""/>
              <a:tabLst>
                <a:tab algn="l" pos="20196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EVPC</a:t>
            </a:r>
            <a:r>
              <a:rPr b="0" lang="en-US" sz="1100" spc="-5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제어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200520" indent="-189360" defTabSz="914400">
              <a:lnSpc>
                <a:spcPct val="100000"/>
              </a:lnSpc>
              <a:buClr>
                <a:srgbClr val="7e7e7e"/>
              </a:buClr>
              <a:buFont typeface="Wingdings" charset="2"/>
              <a:buChar char=""/>
              <a:tabLst>
                <a:tab algn="l" pos="20196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i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사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광학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under filler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제어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및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vision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검사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40" name="object 12"/>
          <p:cNvSpPr/>
          <p:nvPr/>
        </p:nvSpPr>
        <p:spPr>
          <a:xfrm>
            <a:off x="5986080" y="5848200"/>
            <a:ext cx="1992600" cy="18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01960" indent="-189720" defTabSz="914400">
              <a:lnSpc>
                <a:spcPct val="100000"/>
              </a:lnSpc>
              <a:spcBef>
                <a:spcPts val="99"/>
              </a:spcBef>
              <a:buClr>
                <a:srgbClr val="7e7e7e"/>
              </a:buClr>
              <a:buFont typeface="Wingdings" charset="2"/>
              <a:buChar char=""/>
              <a:tabLst>
                <a:tab algn="l" pos="20268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Shipping</a:t>
            </a:r>
            <a:r>
              <a:rPr b="0" lang="en-US" sz="1100" spc="-2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Compiler</a:t>
            </a:r>
            <a:r>
              <a:rPr b="0" lang="en-US" sz="1100" spc="-1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제어</a:t>
            </a:r>
            <a:r>
              <a:rPr b="0" lang="en-US" sz="1100" spc="-35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s/w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41" name="object 13"/>
          <p:cNvSpPr/>
          <p:nvPr/>
        </p:nvSpPr>
        <p:spPr>
          <a:xfrm>
            <a:off x="8730000" y="5848200"/>
            <a:ext cx="249228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01240" indent="-189360" defTabSz="914400">
              <a:lnSpc>
                <a:spcPct val="100000"/>
              </a:lnSpc>
              <a:spcBef>
                <a:spcPts val="99"/>
              </a:spcBef>
              <a:buClr>
                <a:srgbClr val="7e7e7e"/>
              </a:buClr>
              <a:buFont typeface="Wingdings" charset="2"/>
              <a:buChar char=""/>
              <a:tabLst>
                <a:tab algn="l" pos="20196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GE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Healthcare</a:t>
            </a:r>
            <a:r>
              <a:rPr b="0" lang="en-US" sz="1100" spc="-3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</a:rPr>
              <a:t>line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표준</a:t>
            </a:r>
            <a:r>
              <a:rPr b="0" lang="en-US" sz="1100" spc="-12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rgbClr val="000000"/>
                </a:solidFill>
                <a:latin typeface="맑은 고딕"/>
              </a:rPr>
              <a:t>loader </a:t>
            </a: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장비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201240" indent="-189360" defTabSz="914400">
              <a:lnSpc>
                <a:spcPct val="100000"/>
              </a:lnSpc>
              <a:buClr>
                <a:srgbClr val="7e7e7e"/>
              </a:buClr>
              <a:buFont typeface="Wingdings" charset="2"/>
              <a:buChar char=""/>
              <a:tabLst>
                <a:tab algn="l" pos="20196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맑은 고딕"/>
              </a:rPr>
              <a:t>다수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42" name="TextBox 196"/>
          <p:cNvSpPr/>
          <p:nvPr/>
        </p:nvSpPr>
        <p:spPr>
          <a:xfrm>
            <a:off x="11576880" y="6552000"/>
            <a:ext cx="5472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4/19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43" name="PlaceHolder 2"/>
          <p:cNvSpPr/>
          <p:nvPr/>
        </p:nvSpPr>
        <p:spPr>
          <a:xfrm>
            <a:off x="450360" y="3156840"/>
            <a:ext cx="11259720" cy="210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noAutofit/>
          </a:bodyPr>
          <a:p>
            <a:pPr marL="366480" indent="-171360" defTabSz="9144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•"/>
            </a:pP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핸드폰용</a:t>
            </a:r>
            <a:r>
              <a:rPr b="1" lang="en-US" sz="1100" spc="-3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전지</a:t>
            </a:r>
            <a:r>
              <a:rPr b="1" lang="en-US" sz="11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각형</a:t>
            </a:r>
            <a:r>
              <a:rPr b="1" lang="en-US" sz="1100" spc="-1" strike="noStrike">
                <a:solidFill>
                  <a:schemeClr val="dk1"/>
                </a:solidFill>
                <a:latin typeface="맑은 고딕"/>
              </a:rPr>
              <a:t>)</a:t>
            </a:r>
            <a:r>
              <a:rPr b="1" lang="en-US" sz="1100" spc="-5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외관</a:t>
            </a:r>
            <a:r>
              <a:rPr b="1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검사기</a:t>
            </a:r>
            <a:br>
              <a:rPr sz="1100"/>
            </a:b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핸드폰용</a:t>
            </a:r>
            <a:r>
              <a:rPr b="0" lang="en-US" sz="1100" spc="-1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전지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각형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)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의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치수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전장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/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전폭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/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탭 길이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/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테이프 돌출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길이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/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탭 간격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/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두께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)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를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Vision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및 두께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게이지를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이용하여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측정 및 검사하는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장비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br>
              <a:rPr sz="1100"/>
            </a:b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( 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2012</a:t>
            </a:r>
            <a:r>
              <a:rPr b="0" lang="ko-KR" sz="1100" spc="-7" strike="noStrike">
                <a:solidFill>
                  <a:schemeClr val="dk1"/>
                </a:solidFill>
                <a:latin typeface="맑은 고딕"/>
              </a:rPr>
              <a:t>년부터</a:t>
            </a:r>
            <a:r>
              <a:rPr b="0" lang="en-US" sz="1100" spc="-3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17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호기</a:t>
            </a:r>
            <a:r>
              <a:rPr b="0" lang="en-US" sz="1100" spc="-2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확산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 </a:t>
            </a:r>
            <a:r>
              <a:rPr b="0" lang="en-US" sz="1100" spc="-37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개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중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366480" indent="-171360" defTabSz="9144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•"/>
            </a:pP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자동차용</a:t>
            </a:r>
            <a:r>
              <a:rPr b="1" lang="en-US" sz="1100" spc="-2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중대형</a:t>
            </a:r>
            <a:r>
              <a:rPr b="1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전지</a:t>
            </a:r>
            <a:r>
              <a:rPr b="1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외관</a:t>
            </a:r>
            <a:r>
              <a:rPr b="1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자동</a:t>
            </a:r>
            <a:r>
              <a:rPr b="1" lang="en-US" sz="1100" spc="-2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검사기</a:t>
            </a:r>
            <a:br>
              <a:rPr sz="1100"/>
            </a:b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자동차용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중대형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전지의 치수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전장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/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전폭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/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탭 길이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/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테이프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돌출 길이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/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탭 간격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)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를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Vision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을 이용하여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측정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및 검사하는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장비 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(2007</a:t>
            </a:r>
            <a:r>
              <a:rPr b="0" lang="ko-KR" sz="1100" spc="-7" strike="noStrike">
                <a:solidFill>
                  <a:schemeClr val="dk1"/>
                </a:solidFill>
                <a:latin typeface="맑은 고딕"/>
              </a:rPr>
              <a:t>년부터</a:t>
            </a:r>
            <a:r>
              <a:rPr b="0" lang="en-US" sz="1100" spc="-3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10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호기</a:t>
            </a:r>
            <a:r>
              <a:rPr b="0" lang="en-US" sz="1100" spc="-2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확산 전개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366480" indent="-171360" defTabSz="9144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•"/>
            </a:pP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원통형</a:t>
            </a:r>
            <a:r>
              <a:rPr b="1" lang="en-US" sz="1100" spc="-2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전지</a:t>
            </a:r>
            <a:r>
              <a:rPr b="1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chemeClr val="dk1"/>
                </a:solidFill>
                <a:latin typeface="맑은 고딕"/>
              </a:rPr>
              <a:t>Reform</a:t>
            </a:r>
            <a:r>
              <a:rPr b="1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자동</a:t>
            </a:r>
            <a:r>
              <a:rPr b="1" lang="en-US" sz="1100" spc="-1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검사기</a:t>
            </a:r>
            <a:br>
              <a:rPr sz="1100"/>
            </a:b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원통형</a:t>
            </a:r>
            <a:r>
              <a:rPr b="0" lang="en-US" sz="1100" spc="-1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전극의 품질을</a:t>
            </a:r>
            <a:r>
              <a:rPr b="0" lang="en-US" sz="1100" spc="-1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평가하는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항목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중 중요한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Jell Roll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의 원의 크기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,</a:t>
            </a:r>
            <a:r>
              <a:rPr b="0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면적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,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위치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,</a:t>
            </a:r>
            <a:r>
              <a:rPr b="0" lang="en-US" sz="1100" spc="-1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Tap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거리를 검사하는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장비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( 2008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년부터</a:t>
            </a:r>
            <a:r>
              <a:rPr b="0" lang="en-US" sz="1100" spc="-3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3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호기</a:t>
            </a:r>
            <a:r>
              <a:rPr b="0" lang="en-US" sz="1100" spc="-1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확산</a:t>
            </a:r>
            <a:r>
              <a:rPr b="0" lang="en-US" sz="1100" spc="-1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전개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366480" indent="-171360" defTabSz="9144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•"/>
            </a:pP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핸드폰용</a:t>
            </a:r>
            <a:r>
              <a:rPr b="1" lang="en-US" sz="1100" spc="-4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전지</a:t>
            </a:r>
            <a:r>
              <a:rPr b="1" lang="en-US" sz="1100" spc="-26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chemeClr val="dk1"/>
                </a:solidFill>
                <a:latin typeface="맑은 고딕"/>
              </a:rPr>
              <a:t>Flatness</a:t>
            </a:r>
            <a:r>
              <a:rPr b="1" lang="en-US" sz="1100" spc="-3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검사기</a:t>
            </a:r>
            <a:br>
              <a:rPr sz="1100"/>
            </a:b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핸드폰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/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패드용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전지의 평탄도를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Laser</a:t>
            </a:r>
            <a:r>
              <a:rPr b="0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Sensor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를 이용하여</a:t>
            </a:r>
            <a:r>
              <a:rPr b="0" lang="en-US" sz="1100" spc="-3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측정 검사하는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장비 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(2013</a:t>
            </a:r>
            <a:r>
              <a:rPr b="0" lang="ko-KR" sz="1100" spc="-7" strike="noStrike">
                <a:solidFill>
                  <a:schemeClr val="dk1"/>
                </a:solidFill>
                <a:latin typeface="맑은 고딕"/>
              </a:rPr>
              <a:t>년부터</a:t>
            </a:r>
            <a:r>
              <a:rPr b="0" lang="en-US" sz="1100" spc="-3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4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호기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확산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전개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366480" indent="-171360" defTabSz="9144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•"/>
            </a:pP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전기자동차</a:t>
            </a:r>
            <a:r>
              <a:rPr b="1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배터리</a:t>
            </a:r>
            <a:r>
              <a:rPr b="1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chemeClr val="dk1"/>
                </a:solidFill>
                <a:latin typeface="맑은 고딕"/>
              </a:rPr>
              <a:t>CMA</a:t>
            </a:r>
            <a:r>
              <a:rPr b="1" lang="en-US" sz="1100" spc="-21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chemeClr val="dk1"/>
                </a:solidFill>
                <a:latin typeface="맑은 고딕"/>
              </a:rPr>
              <a:t>/</a:t>
            </a:r>
            <a:r>
              <a:rPr b="1" lang="en-US" sz="1100" spc="-7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chemeClr val="dk1"/>
                </a:solidFill>
                <a:latin typeface="맑은 고딕"/>
              </a:rPr>
              <a:t>PACK</a:t>
            </a:r>
            <a:r>
              <a:rPr b="1" lang="en-US" sz="1100" spc="-3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1" lang="ko-KR" sz="1100" spc="-1" strike="noStrike">
                <a:solidFill>
                  <a:schemeClr val="dk1"/>
                </a:solidFill>
                <a:latin typeface="맑은 고딕"/>
              </a:rPr>
              <a:t>검사기</a:t>
            </a:r>
            <a:br>
              <a:rPr sz="1100"/>
            </a:b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전기자동차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배터리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CMA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 / PACK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상태의 검사하는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간이</a:t>
            </a:r>
            <a:r>
              <a:rPr b="0" lang="en-US" sz="1100" spc="-1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검사기로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검사 스케줄을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작성하여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스케줄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관리와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조건 등을 검사하는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장비</a:t>
            </a:r>
            <a:r>
              <a:rPr b="0" lang="en-US" sz="1100" spc="-12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(2014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년부터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en-US" sz="1100" spc="-7" strike="noStrike">
                <a:solidFill>
                  <a:schemeClr val="dk1"/>
                </a:solidFill>
                <a:latin typeface="맑은 고딕"/>
              </a:rPr>
              <a:t>4</a:t>
            </a:r>
            <a:r>
              <a:rPr b="0" lang="ko-KR" sz="1100" spc="-7" strike="noStrike">
                <a:solidFill>
                  <a:schemeClr val="dk1"/>
                </a:solidFill>
                <a:latin typeface="맑은 고딕"/>
              </a:rPr>
              <a:t>호기</a:t>
            </a:r>
            <a:r>
              <a:rPr b="0" lang="en-US" sz="1100" spc="-35" strike="noStrike">
                <a:solidFill>
                  <a:schemeClr val="dk1"/>
                </a:solidFill>
                <a:latin typeface="맑은 고딕"/>
              </a:rPr>
              <a:t> </a:t>
            </a: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확산 전개</a:t>
            </a:r>
            <a:r>
              <a:rPr b="0" lang="en-US" sz="11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object 2" descr=""/>
          <p:cNvPicPr/>
          <p:nvPr/>
        </p:nvPicPr>
        <p:blipFill>
          <a:blip r:embed="rId1"/>
          <a:stretch/>
        </p:blipFill>
        <p:spPr>
          <a:xfrm>
            <a:off x="3075480" y="577440"/>
            <a:ext cx="736560" cy="1626480"/>
          </a:xfrm>
          <a:prstGeom prst="rect">
            <a:avLst/>
          </a:prstGeom>
          <a:ln w="0">
            <a:noFill/>
          </a:ln>
        </p:spPr>
      </p:pic>
      <p:sp>
        <p:nvSpPr>
          <p:cNvPr id="245" name="object 3"/>
          <p:cNvSpPr/>
          <p:nvPr/>
        </p:nvSpPr>
        <p:spPr>
          <a:xfrm>
            <a:off x="583560" y="1152000"/>
            <a:ext cx="2381400" cy="1093320"/>
          </a:xfrm>
          <a:custGeom>
            <a:avLst/>
            <a:gdLst>
              <a:gd name="textAreaLeft" fmla="*/ 0 w 2381400"/>
              <a:gd name="textAreaRight" fmla="*/ 2383920 w 2381400"/>
              <a:gd name="textAreaTop" fmla="*/ 0 h 1093320"/>
              <a:gd name="textAreaBottom" fmla="*/ 1095840 h 1093320"/>
            </a:gdLst>
            <a:ahLst/>
            <a:rect l="textAreaLeft" t="textAreaTop" r="textAreaRight" b="textAreaBottom"/>
            <a:pathLst>
              <a:path w="2383790" h="1096010">
                <a:moveTo>
                  <a:pt x="2383536" y="0"/>
                </a:moveTo>
                <a:lnTo>
                  <a:pt x="0" y="0"/>
                </a:lnTo>
                <a:lnTo>
                  <a:pt x="0" y="1095755"/>
                </a:lnTo>
                <a:lnTo>
                  <a:pt x="2383536" y="1095755"/>
                </a:lnTo>
                <a:lnTo>
                  <a:pt x="2383536" y="0"/>
                </a:lnTo>
                <a:close/>
              </a:path>
            </a:pathLst>
          </a:custGeom>
          <a:solidFill>
            <a:srgbClr val="bcd6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6" name="object 4"/>
          <p:cNvSpPr/>
          <p:nvPr/>
        </p:nvSpPr>
        <p:spPr>
          <a:xfrm>
            <a:off x="662760" y="1182960"/>
            <a:ext cx="43884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30"/>
              </a:spcBef>
            </a:pPr>
            <a:r>
              <a:rPr b="0" lang="en-US" sz="1900" spc="-1" strike="noStrike">
                <a:solidFill>
                  <a:srgbClr val="be9000"/>
                </a:solidFill>
                <a:latin typeface="맑은 고딕"/>
              </a:rPr>
              <a:t>ERP</a:t>
            </a:r>
            <a:endParaRPr b="0" lang="en-US" sz="19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47" name="object 5"/>
          <p:cNvSpPr/>
          <p:nvPr/>
        </p:nvSpPr>
        <p:spPr>
          <a:xfrm>
            <a:off x="662760" y="1478520"/>
            <a:ext cx="2310840" cy="2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6"/>
              </a:spcBef>
            </a:pPr>
            <a:r>
              <a:rPr b="0" lang="en-US" sz="1250" spc="-7" strike="noStrike">
                <a:solidFill>
                  <a:srgbClr val="be9000"/>
                </a:solidFill>
                <a:latin typeface="맑은 고딕"/>
              </a:rPr>
              <a:t>Manufacturing</a:t>
            </a:r>
            <a:r>
              <a:rPr b="0" lang="en-US" sz="1250" spc="-1" strike="noStrike">
                <a:solidFill>
                  <a:srgbClr val="be9000"/>
                </a:solidFill>
                <a:latin typeface="맑은 고딕"/>
              </a:rPr>
              <a:t> </a:t>
            </a:r>
            <a:r>
              <a:rPr b="0" lang="en-US" sz="1250" spc="-7" strike="noStrike">
                <a:solidFill>
                  <a:srgbClr val="be9000"/>
                </a:solidFill>
                <a:latin typeface="맑은 고딕"/>
              </a:rPr>
              <a:t>Planning</a:t>
            </a:r>
            <a:r>
              <a:rPr b="0" lang="en-US" sz="1250" spc="-1" strike="noStrike">
                <a:solidFill>
                  <a:srgbClr val="be9000"/>
                </a:solidFill>
                <a:latin typeface="맑은 고딕"/>
              </a:rPr>
              <a:t> </a:t>
            </a:r>
            <a:r>
              <a:rPr b="0" lang="en-US" sz="1250" spc="-15" strike="noStrike">
                <a:solidFill>
                  <a:srgbClr val="be9000"/>
                </a:solidFill>
                <a:latin typeface="맑은 고딕"/>
              </a:rPr>
              <a:t>System</a:t>
            </a:r>
            <a:endParaRPr b="0" lang="en-US" sz="125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48" name="object 6"/>
          <p:cNvSpPr/>
          <p:nvPr/>
        </p:nvSpPr>
        <p:spPr>
          <a:xfrm>
            <a:off x="1507680" y="1745280"/>
            <a:ext cx="93132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defTabSz="914400">
              <a:lnSpc>
                <a:spcPct val="102000"/>
              </a:lnSpc>
              <a:spcBef>
                <a:spcPts val="96"/>
              </a:spcBef>
            </a:pPr>
            <a:r>
              <a:rPr b="0" lang="ko-KR" sz="950" spc="-1" strike="noStrike">
                <a:solidFill>
                  <a:srgbClr val="be9000"/>
                </a:solidFill>
                <a:latin typeface="맑은 고딕"/>
              </a:rPr>
              <a:t>전략</a:t>
            </a:r>
            <a:r>
              <a:rPr b="0" lang="en-US" sz="950" spc="-1" strike="noStrike">
                <a:solidFill>
                  <a:srgbClr val="be9000"/>
                </a:solidFill>
                <a:latin typeface="맑은 고딕"/>
              </a:rPr>
              <a:t>,</a:t>
            </a:r>
            <a:r>
              <a:rPr b="0" lang="ko-KR" sz="950" spc="-1" strike="noStrike">
                <a:solidFill>
                  <a:srgbClr val="be9000"/>
                </a:solidFill>
                <a:latin typeface="맑은 고딕"/>
              </a:rPr>
              <a:t>통계</a:t>
            </a:r>
            <a:r>
              <a:rPr b="0" lang="en-US" sz="950" spc="-1" strike="noStrike">
                <a:solidFill>
                  <a:srgbClr val="be9000"/>
                </a:solidFill>
                <a:latin typeface="맑은 고딕"/>
              </a:rPr>
              <a:t>,</a:t>
            </a:r>
            <a:r>
              <a:rPr b="0" lang="ko-KR" sz="950" spc="-1" strike="noStrike">
                <a:solidFill>
                  <a:srgbClr val="be9000"/>
                </a:solidFill>
                <a:latin typeface="맑은 고딕"/>
              </a:rPr>
              <a:t>재무</a:t>
            </a:r>
            <a:r>
              <a:rPr b="0" lang="en-US" sz="950" spc="-1" strike="noStrike">
                <a:solidFill>
                  <a:srgbClr val="be9000"/>
                </a:solidFill>
                <a:latin typeface="맑은 고딕"/>
              </a:rPr>
              <a:t>,  </a:t>
            </a:r>
            <a:r>
              <a:rPr b="0" lang="ko-KR" sz="950" spc="-1" strike="noStrike">
                <a:solidFill>
                  <a:srgbClr val="be9000"/>
                </a:solidFill>
                <a:latin typeface="맑은 고딕"/>
              </a:rPr>
              <a:t>영업</a:t>
            </a:r>
            <a:r>
              <a:rPr b="0" lang="en-US" sz="950" spc="-1" strike="noStrike">
                <a:solidFill>
                  <a:srgbClr val="be9000"/>
                </a:solidFill>
                <a:latin typeface="맑은 고딕"/>
              </a:rPr>
              <a:t>,HR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249" name="object 7"/>
          <p:cNvGrpSpPr/>
          <p:nvPr/>
        </p:nvGrpSpPr>
        <p:grpSpPr>
          <a:xfrm>
            <a:off x="557640" y="1617120"/>
            <a:ext cx="853920" cy="690840"/>
            <a:chOff x="557640" y="1617120"/>
            <a:chExt cx="853920" cy="690840"/>
          </a:xfrm>
        </p:grpSpPr>
        <p:pic>
          <p:nvPicPr>
            <p:cNvPr id="250" name="object 8" descr=""/>
            <p:cNvPicPr/>
            <p:nvPr/>
          </p:nvPicPr>
          <p:blipFill>
            <a:blip r:embed="rId2"/>
            <a:stretch/>
          </p:blipFill>
          <p:spPr>
            <a:xfrm>
              <a:off x="557640" y="1732680"/>
              <a:ext cx="853920" cy="37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1" name="object 9" descr=""/>
            <p:cNvPicPr/>
            <p:nvPr/>
          </p:nvPicPr>
          <p:blipFill>
            <a:blip r:embed="rId3"/>
            <a:stretch/>
          </p:blipFill>
          <p:spPr>
            <a:xfrm>
              <a:off x="781920" y="1617120"/>
              <a:ext cx="601200" cy="690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2" name="object 10"/>
            <p:cNvSpPr/>
            <p:nvPr/>
          </p:nvSpPr>
          <p:spPr>
            <a:xfrm>
              <a:off x="583560" y="1758600"/>
              <a:ext cx="752040" cy="275040"/>
            </a:xfrm>
            <a:custGeom>
              <a:avLst/>
              <a:gdLst>
                <a:gd name="textAreaLeft" fmla="*/ 0 w 752040"/>
                <a:gd name="textAreaRight" fmla="*/ 754560 w 752040"/>
                <a:gd name="textAreaTop" fmla="*/ 0 h 275040"/>
                <a:gd name="textAreaBottom" fmla="*/ 277560 h 275040"/>
              </a:gdLst>
              <a:ahLst/>
              <a:rect l="textAreaLeft" t="textAreaTop" r="textAreaRight" b="textAreaBottom"/>
              <a:pathLst>
                <a:path w="754380" h="277494">
                  <a:moveTo>
                    <a:pt x="603504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754380" y="277367"/>
                  </a:lnTo>
                  <a:lnTo>
                    <a:pt x="60350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53" name="object 11"/>
          <p:cNvSpPr/>
          <p:nvPr/>
        </p:nvSpPr>
        <p:spPr>
          <a:xfrm>
            <a:off x="964440" y="1709280"/>
            <a:ext cx="18684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19"/>
              </a:spcBef>
            </a:pPr>
            <a:r>
              <a:rPr b="1" lang="en-US" sz="2200" spc="-1" strike="noStrike">
                <a:solidFill>
                  <a:srgbClr val="1f4e79"/>
                </a:solidFill>
                <a:latin typeface="맑은 고딕"/>
              </a:rPr>
              <a:t>4</a:t>
            </a:r>
            <a:endParaRPr b="0" lang="en-US" sz="2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54" name="object 12"/>
          <p:cNvSpPr/>
          <p:nvPr/>
        </p:nvSpPr>
        <p:spPr>
          <a:xfrm>
            <a:off x="624600" y="1671480"/>
            <a:ext cx="169200" cy="36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 vert="vert270">
            <a:noAutofit/>
          </a:bodyPr>
          <a:p>
            <a:pPr marL="12600" defTabSz="914400">
              <a:lnSpc>
                <a:spcPct val="100000"/>
              </a:lnSpc>
              <a:spcBef>
                <a:spcPts val="201"/>
              </a:spcBef>
            </a:pPr>
            <a:r>
              <a:rPr b="0" lang="en-US" sz="800" spc="-1" strike="noStrike">
                <a:solidFill>
                  <a:srgbClr val="2d75b6"/>
                </a:solidFill>
                <a:latin typeface="맑은 고딕"/>
              </a:rPr>
              <a:t>LEVEL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55" name="object 13"/>
          <p:cNvSpPr/>
          <p:nvPr/>
        </p:nvSpPr>
        <p:spPr>
          <a:xfrm>
            <a:off x="351000" y="114480"/>
            <a:ext cx="4508640" cy="103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2000" spc="-1" strike="noStrike">
                <a:solidFill>
                  <a:srgbClr val="ffffff"/>
                </a:solidFill>
                <a:latin typeface="맑은 고딕"/>
              </a:rPr>
              <a:t>4.2 </a:t>
            </a:r>
            <a:r>
              <a:rPr b="1" lang="ko-KR" sz="2000" spc="-1" strike="noStrike">
                <a:solidFill>
                  <a:srgbClr val="ffffff"/>
                </a:solidFill>
                <a:latin typeface="맑은 고딕"/>
              </a:rPr>
              <a:t>사업소개 </a:t>
            </a:r>
            <a:r>
              <a:rPr b="1" lang="en-US" sz="2000" spc="-1" strike="noStrike">
                <a:solidFill>
                  <a:srgbClr val="ffffff"/>
                </a:solidFill>
                <a:latin typeface="맑은 고딕"/>
              </a:rPr>
              <a:t>- </a:t>
            </a:r>
            <a:r>
              <a:rPr b="1" lang="ko-KR" sz="2000" spc="-1" strike="noStrike">
                <a:solidFill>
                  <a:srgbClr val="ffffff"/>
                </a:solidFill>
                <a:latin typeface="맑은 고딕"/>
              </a:rPr>
              <a:t>공장자동화</a:t>
            </a:r>
            <a:r>
              <a:rPr b="1" lang="en-US" sz="2000" spc="-41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맑은 고딕"/>
              </a:rPr>
              <a:t>Solution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marL="79920" defTabSz="914400">
              <a:lnSpc>
                <a:spcPct val="100000"/>
              </a:lnSpc>
              <a:spcBef>
                <a:spcPts val="2214"/>
              </a:spcBef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※</a:t>
            </a:r>
            <a:r>
              <a:rPr b="0" lang="en-US" sz="95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MESA</a:t>
            </a:r>
            <a:r>
              <a:rPr b="0" lang="en-US" sz="950" spc="-2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system Layer</a:t>
            </a:r>
            <a:r>
              <a:rPr b="0" lang="en-US" sz="950" spc="27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Model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259560" defTabSz="914400">
              <a:lnSpc>
                <a:spcPct val="100000"/>
              </a:lnSpc>
              <a:spcBef>
                <a:spcPts val="774"/>
              </a:spcBef>
            </a:pPr>
            <a:r>
              <a:rPr b="0" lang="en-US" sz="1250" spc="-12" strike="noStrike">
                <a:solidFill>
                  <a:srgbClr val="c55a11"/>
                </a:solidFill>
                <a:latin typeface="Microsoft Sans Serif"/>
              </a:rPr>
              <a:t>P</a:t>
            </a:r>
            <a:r>
              <a:rPr b="0" lang="en-US" sz="1250" spc="-7" strike="noStrike">
                <a:solidFill>
                  <a:srgbClr val="c55a11"/>
                </a:solidFill>
                <a:latin typeface="Microsoft Sans Serif"/>
              </a:rPr>
              <a:t>la</a:t>
            </a:r>
            <a:r>
              <a:rPr b="0" lang="en-US" sz="1250" spc="-12" strike="noStrike">
                <a:solidFill>
                  <a:srgbClr val="c55a11"/>
                </a:solidFill>
                <a:latin typeface="Microsoft Sans Serif"/>
              </a:rPr>
              <a:t>n</a:t>
            </a:r>
            <a:r>
              <a:rPr b="0" lang="en-US" sz="1250" spc="-7" strike="noStrike">
                <a:solidFill>
                  <a:srgbClr val="c55a11"/>
                </a:solidFill>
                <a:latin typeface="Microsoft Sans Serif"/>
              </a:rPr>
              <a:t>ning</a:t>
            </a:r>
            <a:r>
              <a:rPr b="0" lang="en-US" sz="1250" spc="-55" strike="noStrike">
                <a:solidFill>
                  <a:srgbClr val="c55a11"/>
                </a:solidFill>
                <a:latin typeface="Microsoft Sans Serif"/>
              </a:rPr>
              <a:t> </a:t>
            </a:r>
            <a:r>
              <a:rPr b="0" lang="en-US" sz="1250" spc="-12" strike="noStrike">
                <a:solidFill>
                  <a:srgbClr val="c55a11"/>
                </a:solidFill>
                <a:latin typeface="Microsoft Sans Serif"/>
              </a:rPr>
              <a:t>L</a:t>
            </a:r>
            <a:r>
              <a:rPr b="0" lang="en-US" sz="1250" spc="-7" strike="noStrike">
                <a:solidFill>
                  <a:srgbClr val="c55a11"/>
                </a:solidFill>
                <a:latin typeface="Microsoft Sans Serif"/>
              </a:rPr>
              <a:t>ayer</a:t>
            </a:r>
            <a:endParaRPr b="0" lang="en-US" sz="125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56" name="object 14"/>
          <p:cNvSpPr/>
          <p:nvPr/>
        </p:nvSpPr>
        <p:spPr>
          <a:xfrm>
            <a:off x="621720" y="2909160"/>
            <a:ext cx="2343240" cy="1098000"/>
          </a:xfrm>
          <a:custGeom>
            <a:avLst/>
            <a:gdLst>
              <a:gd name="textAreaLeft" fmla="*/ 0 w 2343240"/>
              <a:gd name="textAreaRight" fmla="*/ 2345760 w 2343240"/>
              <a:gd name="textAreaTop" fmla="*/ 0 h 1098000"/>
              <a:gd name="textAreaBottom" fmla="*/ 1100520 h 1098000"/>
            </a:gdLst>
            <a:ahLst/>
            <a:rect l="textAreaLeft" t="textAreaTop" r="textAreaRight" b="textAreaBottom"/>
            <a:pathLst>
              <a:path w="2345690" h="1100454">
                <a:moveTo>
                  <a:pt x="2345436" y="0"/>
                </a:moveTo>
                <a:lnTo>
                  <a:pt x="0" y="0"/>
                </a:lnTo>
                <a:lnTo>
                  <a:pt x="0" y="1100328"/>
                </a:lnTo>
                <a:lnTo>
                  <a:pt x="2345436" y="1100328"/>
                </a:lnTo>
                <a:lnTo>
                  <a:pt x="2345436" y="0"/>
                </a:lnTo>
                <a:close/>
              </a:path>
            </a:pathLst>
          </a:custGeom>
          <a:solidFill>
            <a:srgbClr val="2d75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7" name="object 15"/>
          <p:cNvSpPr/>
          <p:nvPr/>
        </p:nvSpPr>
        <p:spPr>
          <a:xfrm>
            <a:off x="701280" y="2939400"/>
            <a:ext cx="1854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30"/>
              </a:spcBef>
            </a:pPr>
            <a:r>
              <a:rPr b="0" lang="en-US" sz="1900" spc="1" strike="noStrike">
                <a:solidFill>
                  <a:srgbClr val="ffffff"/>
                </a:solidFill>
                <a:latin typeface="맑은 고딕"/>
              </a:rPr>
              <a:t>MES</a:t>
            </a:r>
            <a:endParaRPr b="0" lang="en-US" sz="19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40"/>
              </a:spcBef>
            </a:pPr>
            <a:r>
              <a:rPr b="0" lang="en-US" sz="950" spc="-1" strike="noStrike">
                <a:solidFill>
                  <a:srgbClr val="ffffff"/>
                </a:solidFill>
                <a:latin typeface="맑은 고딕"/>
              </a:rPr>
              <a:t>Manufacturing</a:t>
            </a:r>
            <a:r>
              <a:rPr b="0" lang="en-US" sz="950" spc="-52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ffffff"/>
                </a:solidFill>
                <a:latin typeface="맑은 고딕"/>
              </a:rPr>
              <a:t>Execution</a:t>
            </a:r>
            <a:r>
              <a:rPr b="0" lang="en-US" sz="950" spc="-35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ffffff"/>
                </a:solidFill>
                <a:latin typeface="맑은 고딕"/>
              </a:rPr>
              <a:t>System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58" name="object 16"/>
          <p:cNvSpPr/>
          <p:nvPr/>
        </p:nvSpPr>
        <p:spPr>
          <a:xfrm>
            <a:off x="631080" y="2645640"/>
            <a:ext cx="10274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en-US" sz="1100" spc="-7" strike="noStrike">
                <a:solidFill>
                  <a:srgbClr val="c55a11"/>
                </a:solidFill>
                <a:latin typeface="Microsoft Sans Serif"/>
              </a:rPr>
              <a:t>Execution</a:t>
            </a:r>
            <a:r>
              <a:rPr b="0" lang="en-US" sz="1100" spc="-35" strike="noStrike">
                <a:solidFill>
                  <a:srgbClr val="c55a11"/>
                </a:solidFill>
                <a:latin typeface="Microsoft Sans Serif"/>
              </a:rPr>
              <a:t> </a:t>
            </a:r>
            <a:r>
              <a:rPr b="0" lang="en-US" sz="1100" spc="-1" strike="noStrike">
                <a:solidFill>
                  <a:srgbClr val="c55a11"/>
                </a:solidFill>
                <a:latin typeface="Microsoft Sans Serif"/>
              </a:rPr>
              <a:t>Layer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59" name="object 17"/>
          <p:cNvSpPr/>
          <p:nvPr/>
        </p:nvSpPr>
        <p:spPr>
          <a:xfrm>
            <a:off x="1615320" y="3628440"/>
            <a:ext cx="1064880" cy="13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30"/>
              </a:spcBef>
            </a:pPr>
            <a:r>
              <a:rPr b="0" lang="ko-KR" sz="800" spc="-1" strike="noStrike">
                <a:solidFill>
                  <a:srgbClr val="ffffff"/>
                </a:solidFill>
                <a:latin typeface="맑은 고딕"/>
              </a:rPr>
              <a:t>운영</a:t>
            </a:r>
            <a:r>
              <a:rPr b="0" lang="en-US" sz="800" spc="-1" strike="noStrike">
                <a:solidFill>
                  <a:srgbClr val="ffffff"/>
                </a:solidFill>
                <a:latin typeface="맑은 고딕"/>
              </a:rPr>
              <a:t>,</a:t>
            </a:r>
            <a:r>
              <a:rPr b="0" lang="en-US" sz="800" spc="-32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ko-KR" sz="800" spc="7" strike="noStrike">
                <a:solidFill>
                  <a:srgbClr val="ffffff"/>
                </a:solidFill>
                <a:latin typeface="맑은 고딕"/>
              </a:rPr>
              <a:t>생산관리</a:t>
            </a:r>
            <a:r>
              <a:rPr b="0" lang="en-US" sz="800" spc="-46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ko-KR" sz="800" spc="12" strike="noStrike">
                <a:solidFill>
                  <a:srgbClr val="ffffff"/>
                </a:solidFill>
                <a:latin typeface="맑은 고딕"/>
              </a:rPr>
              <a:t>최적화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260" name="object 18"/>
          <p:cNvGrpSpPr/>
          <p:nvPr/>
        </p:nvGrpSpPr>
        <p:grpSpPr>
          <a:xfrm>
            <a:off x="595800" y="3549600"/>
            <a:ext cx="916560" cy="690840"/>
            <a:chOff x="595800" y="3549600"/>
            <a:chExt cx="916560" cy="690840"/>
          </a:xfrm>
        </p:grpSpPr>
        <p:pic>
          <p:nvPicPr>
            <p:cNvPr id="261" name="object 19" descr=""/>
            <p:cNvPicPr/>
            <p:nvPr/>
          </p:nvPicPr>
          <p:blipFill>
            <a:blip r:embed="rId4"/>
            <a:stretch/>
          </p:blipFill>
          <p:spPr>
            <a:xfrm>
              <a:off x="595800" y="3631680"/>
              <a:ext cx="916560" cy="44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2" name="object 20" descr=""/>
            <p:cNvPicPr/>
            <p:nvPr/>
          </p:nvPicPr>
          <p:blipFill>
            <a:blip r:embed="rId5"/>
            <a:stretch/>
          </p:blipFill>
          <p:spPr>
            <a:xfrm>
              <a:off x="871560" y="3549600"/>
              <a:ext cx="601200" cy="690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3" name="object 21"/>
            <p:cNvSpPr/>
            <p:nvPr/>
          </p:nvSpPr>
          <p:spPr>
            <a:xfrm>
              <a:off x="621720" y="3657600"/>
              <a:ext cx="814680" cy="340560"/>
            </a:xfrm>
            <a:custGeom>
              <a:avLst/>
              <a:gdLst>
                <a:gd name="textAreaLeft" fmla="*/ 0 w 814680"/>
                <a:gd name="textAreaRight" fmla="*/ 817200 w 814680"/>
                <a:gd name="textAreaTop" fmla="*/ 0 h 340560"/>
                <a:gd name="textAreaBottom" fmla="*/ 343080 h 340560"/>
              </a:gdLst>
              <a:ahLst/>
              <a:rect l="textAreaLeft" t="textAreaTop" r="textAreaRight" b="textAreaBottom"/>
              <a:pathLst>
                <a:path w="817244" h="342900">
                  <a:moveTo>
                    <a:pt x="653542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816863" y="342900"/>
                  </a:lnTo>
                  <a:lnTo>
                    <a:pt x="65354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64" name="object 22"/>
          <p:cNvSpPr/>
          <p:nvPr/>
        </p:nvSpPr>
        <p:spPr>
          <a:xfrm>
            <a:off x="1054800" y="3642480"/>
            <a:ext cx="18684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19"/>
              </a:spcBef>
            </a:pPr>
            <a:r>
              <a:rPr b="1" lang="en-US" sz="2200" spc="-1" strike="noStrike">
                <a:solidFill>
                  <a:srgbClr val="1f4e79"/>
                </a:solidFill>
                <a:latin typeface="맑은 고딕"/>
              </a:rPr>
              <a:t>3</a:t>
            </a:r>
            <a:endParaRPr b="0" lang="en-US" sz="2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65" name="object 23"/>
          <p:cNvSpPr/>
          <p:nvPr/>
        </p:nvSpPr>
        <p:spPr>
          <a:xfrm>
            <a:off x="667080" y="3621960"/>
            <a:ext cx="19980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 vert="vert270">
            <a:noAutofit/>
          </a:bodyPr>
          <a:p>
            <a:pPr marL="12600" defTabSz="914400">
              <a:lnSpc>
                <a:spcPct val="100000"/>
              </a:lnSpc>
              <a:spcBef>
                <a:spcPts val="201"/>
              </a:spcBef>
            </a:pPr>
            <a:r>
              <a:rPr b="0" lang="en-US" sz="800" spc="-1" strike="noStrike">
                <a:solidFill>
                  <a:srgbClr val="2d75b6"/>
                </a:solidFill>
                <a:latin typeface="맑은 고딕"/>
              </a:rPr>
              <a:t>LEVEL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66" name="object 24"/>
          <p:cNvSpPr/>
          <p:nvPr/>
        </p:nvSpPr>
        <p:spPr>
          <a:xfrm>
            <a:off x="574560" y="4747320"/>
            <a:ext cx="2407320" cy="1031400"/>
          </a:xfrm>
          <a:custGeom>
            <a:avLst/>
            <a:gdLst>
              <a:gd name="textAreaLeft" fmla="*/ 0 w 2407320"/>
              <a:gd name="textAreaRight" fmla="*/ 2409840 w 2407320"/>
              <a:gd name="textAreaTop" fmla="*/ 0 h 1031400"/>
              <a:gd name="textAreaBottom" fmla="*/ 1033920 h 1031400"/>
            </a:gdLst>
            <a:ahLst/>
            <a:rect l="textAreaLeft" t="textAreaTop" r="textAreaRight" b="textAreaBottom"/>
            <a:pathLst>
              <a:path w="2409825" h="1033779">
                <a:moveTo>
                  <a:pt x="2409444" y="0"/>
                </a:moveTo>
                <a:lnTo>
                  <a:pt x="0" y="0"/>
                </a:lnTo>
                <a:lnTo>
                  <a:pt x="0" y="1033271"/>
                </a:lnTo>
                <a:lnTo>
                  <a:pt x="2409444" y="1033271"/>
                </a:lnTo>
                <a:lnTo>
                  <a:pt x="2409444" y="0"/>
                </a:lnTo>
                <a:close/>
              </a:path>
            </a:pathLst>
          </a:custGeom>
          <a:solidFill>
            <a:srgbClr val="1f4e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7" name="object 25"/>
          <p:cNvSpPr/>
          <p:nvPr/>
        </p:nvSpPr>
        <p:spPr>
          <a:xfrm>
            <a:off x="653760" y="4776480"/>
            <a:ext cx="1933560" cy="41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13"/>
              </a:spcBef>
            </a:pPr>
            <a:r>
              <a:rPr b="0" lang="en-US" sz="1650" spc="-7" strike="noStrike">
                <a:solidFill>
                  <a:srgbClr val="ffffff"/>
                </a:solidFill>
                <a:latin typeface="맑은 고딕"/>
              </a:rPr>
              <a:t>SCADA|PLC</a:t>
            </a:r>
            <a:endParaRPr b="0" lang="en-US" sz="165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40"/>
              </a:spcBef>
            </a:pPr>
            <a:r>
              <a:rPr b="0" lang="en-US" sz="950" spc="-1" strike="noStrike">
                <a:solidFill>
                  <a:srgbClr val="ffffff"/>
                </a:solidFill>
                <a:latin typeface="맑은 고딕"/>
              </a:rPr>
              <a:t>Plant</a:t>
            </a:r>
            <a:r>
              <a:rPr b="0" lang="en-US" sz="950" spc="-21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ffffff"/>
                </a:solidFill>
                <a:latin typeface="맑은 고딕"/>
              </a:rPr>
              <a:t>Floor</a:t>
            </a:r>
            <a:r>
              <a:rPr b="0" lang="en-US" sz="950" spc="-32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ffffff"/>
                </a:solidFill>
                <a:latin typeface="맑은 고딕"/>
              </a:rPr>
              <a:t>Device</a:t>
            </a:r>
            <a:r>
              <a:rPr b="0" lang="en-US" sz="950" spc="-7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ffffff"/>
                </a:solidFill>
                <a:latin typeface="맑은 고딕"/>
              </a:rPr>
              <a:t>Control</a:t>
            </a:r>
            <a:r>
              <a:rPr b="0" lang="en-US" sz="950" spc="-15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ffffff"/>
                </a:solidFill>
                <a:latin typeface="맑은 고딕"/>
              </a:rPr>
              <a:t>System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68" name="object 26"/>
          <p:cNvSpPr/>
          <p:nvPr/>
        </p:nvSpPr>
        <p:spPr>
          <a:xfrm>
            <a:off x="581760" y="4501800"/>
            <a:ext cx="8654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en-US" sz="1100" spc="-7" strike="noStrike">
                <a:solidFill>
                  <a:srgbClr val="c55a11"/>
                </a:solidFill>
                <a:latin typeface="Microsoft Sans Serif"/>
              </a:rPr>
              <a:t>Control</a:t>
            </a:r>
            <a:r>
              <a:rPr b="0" lang="en-US" sz="1100" spc="-26" strike="noStrike">
                <a:solidFill>
                  <a:srgbClr val="c55a11"/>
                </a:solidFill>
                <a:latin typeface="Microsoft Sans Serif"/>
              </a:rPr>
              <a:t> </a:t>
            </a:r>
            <a:r>
              <a:rPr b="0" lang="en-US" sz="1100" spc="-7" strike="noStrike">
                <a:solidFill>
                  <a:srgbClr val="c55a11"/>
                </a:solidFill>
                <a:latin typeface="Microsoft Sans Serif"/>
              </a:rPr>
              <a:t>Layer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69" name="object 27"/>
          <p:cNvSpPr/>
          <p:nvPr/>
        </p:nvSpPr>
        <p:spPr>
          <a:xfrm>
            <a:off x="1592640" y="5425560"/>
            <a:ext cx="120456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240" defTabSz="914400">
              <a:lnSpc>
                <a:spcPct val="103000"/>
              </a:lnSpc>
              <a:spcBef>
                <a:spcPts val="91"/>
              </a:spcBef>
            </a:pPr>
            <a:r>
              <a:rPr b="0" lang="ko-KR" sz="800" spc="1" strike="noStrike">
                <a:solidFill>
                  <a:srgbClr val="ffffff"/>
                </a:solidFill>
                <a:latin typeface="맑은 고딕"/>
              </a:rPr>
              <a:t>모니터링</a:t>
            </a:r>
            <a:r>
              <a:rPr b="0" lang="en-US" sz="800" spc="1" strike="noStrike">
                <a:solidFill>
                  <a:srgbClr val="ffffff"/>
                </a:solidFill>
                <a:latin typeface="맑은 고딕"/>
              </a:rPr>
              <a:t>,</a:t>
            </a:r>
            <a:r>
              <a:rPr b="0" lang="en-US" sz="800" spc="-21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ko-KR" sz="800" spc="7" strike="noStrike">
                <a:solidFill>
                  <a:srgbClr val="ffffff"/>
                </a:solidFill>
                <a:latin typeface="맑은 고딕"/>
              </a:rPr>
              <a:t>설비제어</a:t>
            </a:r>
            <a:r>
              <a:rPr b="0" lang="en-US" sz="800" spc="-26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0" lang="ko-KR" sz="800" spc="7" strike="noStrike">
                <a:solidFill>
                  <a:srgbClr val="ffffff"/>
                </a:solidFill>
                <a:latin typeface="맑은 고딕"/>
              </a:rPr>
              <a:t>및</a:t>
            </a:r>
            <a:r>
              <a:rPr b="0" lang="en-US" sz="800" spc="-32" strike="noStrike">
                <a:solidFill>
                  <a:srgbClr val="ffffff"/>
                </a:solidFill>
                <a:latin typeface="맑은 고딕"/>
              </a:rPr>
              <a:t> </a:t>
            </a:r>
            <a:br>
              <a:rPr sz="800"/>
            </a:br>
            <a:r>
              <a:rPr b="0" lang="ko-KR" sz="800" spc="7" strike="noStrike">
                <a:solidFill>
                  <a:srgbClr val="ffffff"/>
                </a:solidFill>
                <a:latin typeface="맑은 고딕"/>
              </a:rPr>
              <a:t>수행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270" name="object 28"/>
          <p:cNvGrpSpPr/>
          <p:nvPr/>
        </p:nvGrpSpPr>
        <p:grpSpPr>
          <a:xfrm>
            <a:off x="548640" y="5379840"/>
            <a:ext cx="939240" cy="614880"/>
            <a:chOff x="548640" y="5379840"/>
            <a:chExt cx="939240" cy="614880"/>
          </a:xfrm>
        </p:grpSpPr>
        <p:pic>
          <p:nvPicPr>
            <p:cNvPr id="271" name="object 29" descr=""/>
            <p:cNvPicPr/>
            <p:nvPr/>
          </p:nvPicPr>
          <p:blipFill>
            <a:blip r:embed="rId6"/>
            <a:stretch/>
          </p:blipFill>
          <p:spPr>
            <a:xfrm>
              <a:off x="548640" y="5423760"/>
              <a:ext cx="939240" cy="422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" name="object 30" descr=""/>
            <p:cNvPicPr/>
            <p:nvPr/>
          </p:nvPicPr>
          <p:blipFill>
            <a:blip r:embed="rId7"/>
            <a:stretch/>
          </p:blipFill>
          <p:spPr>
            <a:xfrm>
              <a:off x="723960" y="5379840"/>
              <a:ext cx="741240" cy="61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3" name="object 31"/>
            <p:cNvSpPr/>
            <p:nvPr/>
          </p:nvSpPr>
          <p:spPr>
            <a:xfrm>
              <a:off x="574560" y="5449680"/>
              <a:ext cx="837720" cy="320760"/>
            </a:xfrm>
            <a:custGeom>
              <a:avLst/>
              <a:gdLst>
                <a:gd name="textAreaLeft" fmla="*/ 0 w 837720"/>
                <a:gd name="textAreaRight" fmla="*/ 840240 w 837720"/>
                <a:gd name="textAreaTop" fmla="*/ 0 h 320760"/>
                <a:gd name="textAreaBottom" fmla="*/ 323280 h 320760"/>
              </a:gdLst>
              <a:ahLst/>
              <a:rect l="textAreaLeft" t="textAreaTop" r="textAreaRight" b="textAreaBottom"/>
              <a:pathLst>
                <a:path w="840105" h="323214">
                  <a:moveTo>
                    <a:pt x="6717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839724" y="323088"/>
                  </a:lnTo>
                  <a:lnTo>
                    <a:pt x="6717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74" name="object 32"/>
          <p:cNvSpPr/>
          <p:nvPr/>
        </p:nvSpPr>
        <p:spPr>
          <a:xfrm>
            <a:off x="885240" y="5463360"/>
            <a:ext cx="37152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30"/>
              </a:spcBef>
            </a:pPr>
            <a:r>
              <a:rPr b="1" lang="en-US" sz="1900" spc="-1" strike="noStrike">
                <a:solidFill>
                  <a:srgbClr val="1f4e79"/>
                </a:solidFill>
                <a:latin typeface="맑은 고딕"/>
              </a:rPr>
              <a:t>2,1</a:t>
            </a:r>
            <a:endParaRPr b="0" lang="en-US" sz="19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75" name="object 33"/>
          <p:cNvSpPr/>
          <p:nvPr/>
        </p:nvSpPr>
        <p:spPr>
          <a:xfrm>
            <a:off x="623520" y="5380200"/>
            <a:ext cx="16920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 vert="vert270">
            <a:noAutofit/>
          </a:bodyPr>
          <a:p>
            <a:pPr marL="12600" defTabSz="914400">
              <a:lnSpc>
                <a:spcPct val="100000"/>
              </a:lnSpc>
              <a:spcBef>
                <a:spcPts val="201"/>
              </a:spcBef>
            </a:pPr>
            <a:r>
              <a:rPr b="0" lang="en-US" sz="800" spc="-1" strike="noStrike">
                <a:solidFill>
                  <a:srgbClr val="2d75b6"/>
                </a:solidFill>
                <a:latin typeface="맑은 고딕"/>
              </a:rPr>
              <a:t>LEVEL</a:t>
            </a:r>
            <a:endParaRPr b="0" lang="en-US" sz="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76" name="object 34"/>
          <p:cNvSpPr/>
          <p:nvPr/>
        </p:nvSpPr>
        <p:spPr>
          <a:xfrm>
            <a:off x="3757320" y="833040"/>
            <a:ext cx="2752200" cy="52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35720" indent="-123840" defTabSz="914400">
              <a:lnSpc>
                <a:spcPct val="100000"/>
              </a:lnSpc>
              <a:spcBef>
                <a:spcPts val="105"/>
              </a:spcBef>
              <a:buClr>
                <a:srgbClr val="ff0000"/>
              </a:buClr>
              <a:buFont typeface="Wingdings" charset="2"/>
              <a:buChar char=""/>
              <a:tabLst>
                <a:tab algn="l" pos="136440"/>
              </a:tabLst>
            </a:pP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APS(Advanced</a:t>
            </a:r>
            <a:r>
              <a:rPr b="1" lang="en-US" sz="1100" spc="-2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100" spc="-7" strike="noStrike">
                <a:solidFill>
                  <a:srgbClr val="7e7e7e"/>
                </a:solidFill>
                <a:latin typeface="맑은 고딕"/>
              </a:rPr>
              <a:t>Planning</a:t>
            </a:r>
            <a:r>
              <a:rPr b="1" lang="en-US" sz="1100" spc="-2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&amp;</a:t>
            </a:r>
            <a:r>
              <a:rPr b="1" lang="en-US" sz="11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Scheduling)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14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-Production</a:t>
            </a:r>
            <a:r>
              <a:rPr b="0" lang="en-US" sz="950" spc="-2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capacity simulation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indent="-123840" defTabSz="914400">
              <a:lnSpc>
                <a:spcPct val="100000"/>
              </a:lnSpc>
              <a:spcBef>
                <a:spcPts val="6"/>
              </a:spcBef>
              <a:buClr>
                <a:srgbClr val="ff0000"/>
              </a:buClr>
              <a:buFont typeface="Wingdings" charset="2"/>
              <a:buChar char=""/>
              <a:tabLst>
                <a:tab algn="l" pos="136440"/>
              </a:tabLst>
            </a:pP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RMS(Recipe</a:t>
            </a:r>
            <a:r>
              <a:rPr b="1" lang="en-US" sz="110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Management</a:t>
            </a:r>
            <a:r>
              <a:rPr b="1" lang="en-US" sz="11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100" spc="-7" strike="noStrike">
                <a:solidFill>
                  <a:srgbClr val="7e7e7e"/>
                </a:solidFill>
                <a:latin typeface="맑은 고딕"/>
              </a:rPr>
              <a:t>System)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31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-Micro</a:t>
            </a:r>
            <a:r>
              <a:rPr b="0" lang="en-US" sz="95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etching process</a:t>
            </a:r>
            <a:r>
              <a:rPr b="0" lang="en-US" sz="95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Recipe(multi-level)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6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-Wafer</a:t>
            </a:r>
            <a:r>
              <a:rPr b="0" lang="en-US" sz="95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polishing</a:t>
            </a:r>
            <a:r>
              <a:rPr b="0" lang="en-US" sz="95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process</a:t>
            </a:r>
            <a:r>
              <a:rPr b="0" lang="en-US" sz="950" spc="-3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Recipe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indent="-123840" defTabSz="914400">
              <a:lnSpc>
                <a:spcPct val="100000"/>
              </a:lnSpc>
              <a:spcBef>
                <a:spcPts val="11"/>
              </a:spcBef>
              <a:buClr>
                <a:srgbClr val="ff0000"/>
              </a:buClr>
              <a:buFont typeface="Wingdings" charset="2"/>
              <a:buChar char=""/>
              <a:tabLst>
                <a:tab algn="l" pos="136440"/>
              </a:tabLst>
            </a:pP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MES/PIS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14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-Job</a:t>
            </a:r>
            <a:r>
              <a:rPr b="0" lang="en-US" sz="950" spc="-4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shop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6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-Discreet</a:t>
            </a:r>
            <a:r>
              <a:rPr b="0" lang="en-US" sz="950" spc="-2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processing</a:t>
            </a:r>
            <a:r>
              <a:rPr b="0" lang="en-US" sz="950" spc="-3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line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6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-Continuous</a:t>
            </a:r>
            <a:r>
              <a:rPr b="0" lang="en-US" sz="950" spc="-4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flow</a:t>
            </a:r>
            <a:r>
              <a:rPr b="0" lang="en-US" sz="950" spc="-4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plant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6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-Automatic</a:t>
            </a:r>
            <a:r>
              <a:rPr b="0" lang="en-US" sz="950" spc="-3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Assembly</a:t>
            </a:r>
            <a:r>
              <a:rPr b="0" lang="en-US" sz="95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line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indent="-123840" defTabSz="914400">
              <a:lnSpc>
                <a:spcPct val="100000"/>
              </a:lnSpc>
              <a:spcBef>
                <a:spcPts val="6"/>
              </a:spcBef>
              <a:buClr>
                <a:srgbClr val="ff0000"/>
              </a:buClr>
              <a:buFont typeface="Wingdings" charset="2"/>
              <a:buChar char=""/>
              <a:tabLst>
                <a:tab algn="l" pos="136440"/>
              </a:tabLst>
            </a:pP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EWS(Early</a:t>
            </a:r>
            <a:r>
              <a:rPr b="1" lang="en-US" sz="110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Warning</a:t>
            </a:r>
            <a:r>
              <a:rPr b="1" lang="en-US" sz="1100" spc="-7" strike="noStrike">
                <a:solidFill>
                  <a:srgbClr val="7e7e7e"/>
                </a:solidFill>
                <a:latin typeface="맑은 고딕"/>
              </a:rPr>
              <a:t> System)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31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-Statistical</a:t>
            </a:r>
            <a:r>
              <a:rPr b="0" lang="en-US" sz="95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process</a:t>
            </a:r>
            <a:r>
              <a:rPr b="0" lang="en-US" sz="95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control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6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-Fault</a:t>
            </a:r>
            <a:r>
              <a:rPr b="0" lang="en-US" sz="95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detection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6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-Defect</a:t>
            </a:r>
            <a:r>
              <a:rPr b="0" lang="en-US" sz="950" spc="-3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classification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0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-Quality</a:t>
            </a:r>
            <a:r>
              <a:rPr b="0" lang="en-US" sz="95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Prediction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indent="-123840" defTabSz="914400">
              <a:lnSpc>
                <a:spcPct val="100000"/>
              </a:lnSpc>
              <a:spcBef>
                <a:spcPts val="11"/>
              </a:spcBef>
              <a:buClr>
                <a:srgbClr val="ff0000"/>
              </a:buClr>
              <a:buFont typeface="Wingdings" charset="2"/>
              <a:buChar char=""/>
              <a:tabLst>
                <a:tab algn="l" pos="136440"/>
              </a:tabLst>
            </a:pP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EES(Equipment </a:t>
            </a:r>
            <a:r>
              <a:rPr b="1" lang="en-US" sz="1100" spc="-7" strike="noStrike">
                <a:solidFill>
                  <a:srgbClr val="7e7e7e"/>
                </a:solidFill>
                <a:latin typeface="맑은 고딕"/>
              </a:rPr>
              <a:t>Engineering</a:t>
            </a: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100" spc="-7" strike="noStrike">
                <a:solidFill>
                  <a:srgbClr val="7e7e7e"/>
                </a:solidFill>
                <a:latin typeface="맑은 고딕"/>
              </a:rPr>
              <a:t>Services)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0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-Equipment</a:t>
            </a:r>
            <a:r>
              <a:rPr b="0" lang="en-US" sz="95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Control</a:t>
            </a:r>
            <a:r>
              <a:rPr b="0" lang="en-US" sz="950" spc="-4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System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2000"/>
              </a:lnSpc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-Equipment Interface System</a:t>
            </a:r>
            <a:r>
              <a:rPr b="1" lang="en-US" sz="950" spc="-1" strike="noStrike">
                <a:solidFill>
                  <a:srgbClr val="7e7e7e"/>
                </a:solidFill>
                <a:latin typeface="맑은 고딕"/>
              </a:rPr>
              <a:t>EES  (Equipment</a:t>
            </a:r>
            <a:r>
              <a:rPr b="1" lang="en-US" sz="950" spc="-3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950" spc="-1" strike="noStrike">
                <a:solidFill>
                  <a:srgbClr val="7e7e7e"/>
                </a:solidFill>
                <a:latin typeface="맑은 고딕"/>
              </a:rPr>
              <a:t>Engineering</a:t>
            </a:r>
            <a:r>
              <a:rPr b="1" lang="en-US" sz="950" spc="-4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950" spc="-1" strike="noStrike">
                <a:solidFill>
                  <a:srgbClr val="7e7e7e"/>
                </a:solidFill>
                <a:latin typeface="맑은 고딕"/>
              </a:rPr>
              <a:t>Services)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0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-Various</a:t>
            </a:r>
            <a:r>
              <a:rPr b="0" lang="en-US" sz="950" spc="-4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protocol</a:t>
            </a:r>
            <a:r>
              <a:rPr b="0" lang="en-US" sz="950" spc="-4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driver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indent="-123840" defTabSz="914400">
              <a:lnSpc>
                <a:spcPct val="100000"/>
              </a:lnSpc>
              <a:spcBef>
                <a:spcPts val="11"/>
              </a:spcBef>
              <a:buClr>
                <a:srgbClr val="ff0000"/>
              </a:buClr>
              <a:buFont typeface="Wingdings" charset="2"/>
              <a:buChar char=""/>
              <a:tabLst>
                <a:tab algn="l" pos="136440"/>
              </a:tabLst>
            </a:pP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MCS(Material</a:t>
            </a:r>
            <a:r>
              <a:rPr b="1" lang="en-US" sz="11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Control </a:t>
            </a:r>
            <a:r>
              <a:rPr b="1" lang="en-US" sz="1100" spc="-7" strike="noStrike">
                <a:solidFill>
                  <a:srgbClr val="7e7e7e"/>
                </a:solidFill>
                <a:latin typeface="맑은 고딕"/>
              </a:rPr>
              <a:t>System)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31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-CNV,AGV,STK,OHT</a:t>
            </a:r>
            <a:r>
              <a:rPr b="0" lang="en-US" sz="950" spc="-8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control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0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-Scheduler,</a:t>
            </a:r>
            <a:r>
              <a:rPr b="0" lang="en-US" sz="950" spc="-3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Dispatcher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indent="-123840" defTabSz="914400">
              <a:lnSpc>
                <a:spcPct val="100000"/>
              </a:lnSpc>
              <a:spcBef>
                <a:spcPts val="11"/>
              </a:spcBef>
              <a:buClr>
                <a:srgbClr val="ff0000"/>
              </a:buClr>
              <a:buFont typeface="Wingdings" charset="2"/>
              <a:buChar char=""/>
              <a:tabLst>
                <a:tab algn="l" pos="136440"/>
              </a:tabLst>
            </a:pP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AVI(Automatic</a:t>
            </a:r>
            <a:r>
              <a:rPr b="1" lang="en-US" sz="11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100" spc="-7" strike="noStrike">
                <a:solidFill>
                  <a:srgbClr val="7e7e7e"/>
                </a:solidFill>
                <a:latin typeface="맑은 고딕"/>
              </a:rPr>
              <a:t>Vision</a:t>
            </a: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100" spc="-7" strike="noStrike">
                <a:solidFill>
                  <a:srgbClr val="7e7e7e"/>
                </a:solidFill>
                <a:latin typeface="맑은 고딕"/>
              </a:rPr>
              <a:t>Inspection)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0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-Vision</a:t>
            </a:r>
            <a:r>
              <a:rPr b="0" lang="en-US" sz="950" spc="-3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Inspection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6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-Auto</a:t>
            </a:r>
            <a:r>
              <a:rPr b="0" lang="en-US" sz="95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Defect Judge</a:t>
            </a:r>
            <a:r>
              <a:rPr b="0" lang="en-US" sz="95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&amp;</a:t>
            </a:r>
            <a:r>
              <a:rPr b="0" lang="en-US" sz="950" spc="-7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Repair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indent="-123840" defTabSz="914400">
              <a:lnSpc>
                <a:spcPct val="100000"/>
              </a:lnSpc>
              <a:spcBef>
                <a:spcPts val="14"/>
              </a:spcBef>
              <a:buClr>
                <a:srgbClr val="ff0000"/>
              </a:buClr>
              <a:buFont typeface="Wingdings" charset="2"/>
              <a:buChar char=""/>
              <a:tabLst>
                <a:tab algn="l" pos="136440"/>
              </a:tabLst>
            </a:pP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DCS(Device</a:t>
            </a:r>
            <a:r>
              <a:rPr b="1" lang="en-US" sz="110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Control </a:t>
            </a:r>
            <a:r>
              <a:rPr b="1" lang="en-US" sz="1100" spc="-7" strike="noStrike">
                <a:solidFill>
                  <a:srgbClr val="7e7e7e"/>
                </a:solidFill>
                <a:latin typeface="맑은 고딕"/>
              </a:rPr>
              <a:t>System)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0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-PC/PLC</a:t>
            </a:r>
            <a:r>
              <a:rPr b="0" lang="en-US" sz="95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Equipment</a:t>
            </a:r>
            <a:r>
              <a:rPr b="0" lang="en-US" sz="950" spc="-1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Control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6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-CIM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0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-Vision</a:t>
            </a:r>
            <a:r>
              <a:rPr b="0" lang="en-US" sz="950" spc="-5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Align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indent="-123840" defTabSz="914400">
              <a:lnSpc>
                <a:spcPct val="100000"/>
              </a:lnSpc>
              <a:spcBef>
                <a:spcPts val="6"/>
              </a:spcBef>
              <a:buClr>
                <a:srgbClr val="ff0000"/>
              </a:buClr>
              <a:buFont typeface="Wingdings" charset="2"/>
              <a:buChar char=""/>
              <a:tabLst>
                <a:tab algn="l" pos="136440"/>
              </a:tabLst>
            </a:pPr>
            <a:r>
              <a:rPr b="1" lang="en-US" sz="1100" spc="-1" strike="noStrike">
                <a:solidFill>
                  <a:srgbClr val="7e7e7e"/>
                </a:solidFill>
                <a:latin typeface="맑은 고딕"/>
              </a:rPr>
              <a:t>ETC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31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-Defect</a:t>
            </a:r>
            <a:r>
              <a:rPr b="0" lang="en-US" sz="950" spc="-26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Explorer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26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-Line</a:t>
            </a:r>
            <a:r>
              <a:rPr b="0" lang="en-US" sz="950" spc="-4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Monitoring</a:t>
            </a:r>
            <a:r>
              <a:rPr b="0" lang="en-US" sz="950" spc="-60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System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  <a:p>
            <a:pPr marL="135720" defTabSz="914400">
              <a:lnSpc>
                <a:spcPct val="100000"/>
              </a:lnSpc>
              <a:spcBef>
                <a:spcPts val="14"/>
              </a:spcBef>
              <a:tabLst>
                <a:tab algn="l" pos="136440"/>
              </a:tabLst>
            </a:pP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-Image</a:t>
            </a:r>
            <a:r>
              <a:rPr b="0" lang="en-US" sz="950" spc="-3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Visual</a:t>
            </a:r>
            <a:r>
              <a:rPr b="0" lang="en-US" sz="95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950" spc="-1" strike="noStrike">
                <a:solidFill>
                  <a:srgbClr val="7e7e7e"/>
                </a:solidFill>
                <a:latin typeface="맑은 고딕"/>
              </a:rPr>
              <a:t>Editor</a:t>
            </a:r>
            <a:endParaRPr b="0" lang="en-US" sz="95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277" name="object 35" descr=""/>
          <p:cNvPicPr/>
          <p:nvPr/>
        </p:nvPicPr>
        <p:blipFill>
          <a:blip r:embed="rId8"/>
          <a:stretch/>
        </p:blipFill>
        <p:spPr>
          <a:xfrm>
            <a:off x="3066120" y="1565280"/>
            <a:ext cx="738000" cy="4848480"/>
          </a:xfrm>
          <a:prstGeom prst="rect">
            <a:avLst/>
          </a:prstGeom>
          <a:ln w="0">
            <a:noFill/>
          </a:ln>
        </p:spPr>
      </p:pic>
      <p:sp>
        <p:nvSpPr>
          <p:cNvPr id="278" name="object 36"/>
          <p:cNvSpPr/>
          <p:nvPr/>
        </p:nvSpPr>
        <p:spPr>
          <a:xfrm>
            <a:off x="8157600" y="1268640"/>
            <a:ext cx="160344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404040"/>
                </a:solidFill>
                <a:latin typeface="맑은 고딕"/>
              </a:rPr>
              <a:t>FPD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6"/>
              </a:spcBef>
            </a:pP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Flat</a:t>
            </a:r>
            <a:r>
              <a:rPr b="0" lang="en-US" sz="120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12" strike="noStrike">
                <a:solidFill>
                  <a:srgbClr val="7e7e7e"/>
                </a:solidFill>
                <a:latin typeface="맑은 고딕"/>
              </a:rPr>
              <a:t>Panel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Display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제조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79" name="object 37"/>
          <p:cNvSpPr/>
          <p:nvPr/>
        </p:nvSpPr>
        <p:spPr>
          <a:xfrm>
            <a:off x="8157600" y="1764000"/>
            <a:ext cx="229860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95480" indent="-182880" defTabSz="914400">
              <a:lnSpc>
                <a:spcPct val="100000"/>
              </a:lnSpc>
              <a:spcBef>
                <a:spcPts val="99"/>
              </a:spcBef>
              <a:buClr>
                <a:srgbClr val="585858"/>
              </a:buClr>
              <a:buFont typeface="Arial"/>
              <a:buChar char="•"/>
              <a:tabLst>
                <a:tab algn="l" pos="195120"/>
                <a:tab algn="l" pos="195480"/>
              </a:tabLst>
            </a:pP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L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사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TFT,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35" strike="noStrike">
                <a:solidFill>
                  <a:srgbClr val="585858"/>
                </a:solidFill>
                <a:latin typeface="맑은 고딕"/>
              </a:rPr>
              <a:t>CF,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Module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제조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공정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5480" indent="-182880" defTabSz="914400">
              <a:lnSpc>
                <a:spcPct val="100000"/>
              </a:lnSpc>
              <a:buClr>
                <a:srgbClr val="585858"/>
              </a:buClr>
              <a:buFont typeface="Arial"/>
              <a:buChar char="•"/>
              <a:tabLst>
                <a:tab algn="l" pos="195120"/>
                <a:tab algn="l" pos="195480"/>
              </a:tabLst>
            </a:pP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I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사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32" strike="noStrike">
                <a:solidFill>
                  <a:srgbClr val="585858"/>
                </a:solidFill>
                <a:latin typeface="맑은 고딕"/>
              </a:rPr>
              <a:t>Touch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window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제조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라인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5480" indent="-182880" defTabSz="914400">
              <a:lnSpc>
                <a:spcPct val="100000"/>
              </a:lnSpc>
              <a:buClr>
                <a:srgbClr val="585858"/>
              </a:buClr>
              <a:buFont typeface="Arial"/>
              <a:buChar char="•"/>
              <a:tabLst>
                <a:tab algn="l" pos="195120"/>
                <a:tab algn="l" pos="195480"/>
              </a:tabLst>
            </a:pP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I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사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LED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Back Light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제조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라인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80" name="object 38"/>
          <p:cNvSpPr/>
          <p:nvPr/>
        </p:nvSpPr>
        <p:spPr>
          <a:xfrm>
            <a:off x="8157600" y="2488320"/>
            <a:ext cx="246384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1" lang="en-US" sz="2000" spc="-7" strike="noStrike">
                <a:solidFill>
                  <a:srgbClr val="404040"/>
                </a:solidFill>
                <a:latin typeface="맑은 고딕"/>
              </a:rPr>
              <a:t>Hi-tech</a:t>
            </a:r>
            <a:r>
              <a:rPr b="1" lang="en-US" sz="2000" spc="-52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1" lang="en-US" sz="2000" spc="-1" strike="noStrike">
                <a:solidFill>
                  <a:srgbClr val="404040"/>
                </a:solidFill>
                <a:latin typeface="맑은 고딕"/>
              </a:rPr>
              <a:t>digital</a:t>
            </a:r>
            <a:r>
              <a:rPr b="1" lang="en-US" sz="2000" spc="-60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1" lang="en-US" sz="2000" spc="-1" strike="noStrike">
                <a:solidFill>
                  <a:srgbClr val="404040"/>
                </a:solidFill>
                <a:latin typeface="맑은 고딕"/>
              </a:rPr>
              <a:t>parts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6"/>
              </a:spcBef>
            </a:pP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하이테크</a:t>
            </a:r>
            <a:r>
              <a:rPr b="0" lang="en-US" sz="1200" spc="-3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전자</a:t>
            </a:r>
            <a:r>
              <a:rPr b="0" lang="en-US" sz="1200" spc="-2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부품</a:t>
            </a:r>
            <a:r>
              <a:rPr b="0" lang="en-US" sz="1200" spc="-32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제조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81" name="object 39"/>
          <p:cNvSpPr/>
          <p:nvPr/>
        </p:nvSpPr>
        <p:spPr>
          <a:xfrm>
            <a:off x="8121600" y="2983320"/>
            <a:ext cx="353448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95480" indent="-182880" defTabSz="914400">
              <a:lnSpc>
                <a:spcPct val="100000"/>
              </a:lnSpc>
              <a:spcBef>
                <a:spcPts val="99"/>
              </a:spcBef>
              <a:buClr>
                <a:srgbClr val="585858"/>
              </a:buClr>
              <a:buFont typeface="Arial"/>
              <a:buChar char="•"/>
              <a:tabLst>
                <a:tab algn="l" pos="195120"/>
                <a:tab algn="l" pos="19548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S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사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Wafer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공장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(Growing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~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Polishing)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5480" indent="-182880" defTabSz="914400">
              <a:lnSpc>
                <a:spcPct val="100000"/>
              </a:lnSpc>
              <a:buClr>
                <a:srgbClr val="585858"/>
              </a:buClr>
              <a:buFont typeface="Arial"/>
              <a:buChar char="•"/>
              <a:tabLst>
                <a:tab algn="l" pos="195120"/>
                <a:tab algn="l" pos="195480"/>
              </a:tabLst>
            </a:pP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I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사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LED,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Camera module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제조 공장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5480" indent="-182880" defTabSz="914400">
              <a:lnSpc>
                <a:spcPct val="100000"/>
              </a:lnSpc>
              <a:buClr>
                <a:srgbClr val="585858"/>
              </a:buClr>
              <a:buFont typeface="Arial"/>
              <a:buChar char="•"/>
              <a:tabLst>
                <a:tab algn="l" pos="195120"/>
                <a:tab algn="l" pos="19548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V-LED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/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OLED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/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PKG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/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PM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/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TSP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/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INV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/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Car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/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…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82" name="object 40"/>
          <p:cNvSpPr/>
          <p:nvPr/>
        </p:nvSpPr>
        <p:spPr>
          <a:xfrm>
            <a:off x="8157600" y="3706920"/>
            <a:ext cx="224856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404040"/>
                </a:solidFill>
                <a:latin typeface="맑은 고딕"/>
              </a:rPr>
              <a:t>Battery</a:t>
            </a:r>
            <a:r>
              <a:rPr b="1" lang="en-US" sz="2000" spc="-60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1" lang="en-US" sz="2000" spc="-7" strike="noStrike">
                <a:solidFill>
                  <a:srgbClr val="404040"/>
                </a:solidFill>
                <a:latin typeface="맑은 고딕"/>
              </a:rPr>
              <a:t>cell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11"/>
              </a:spcBef>
            </a:pP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2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</a:rPr>
              <a:t>차 전지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e7e7e"/>
                </a:solidFill>
                <a:latin typeface="맑은 고딕"/>
              </a:rPr>
              <a:t>Formation</a:t>
            </a:r>
            <a:r>
              <a:rPr b="0" lang="en-US" sz="1200" spc="-1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e7e7e"/>
                </a:solidFill>
                <a:latin typeface="맑은 고딕"/>
              </a:rPr>
              <a:t>라인</a:t>
            </a:r>
            <a:r>
              <a:rPr b="0" lang="en-US" sz="1200" spc="-15" strike="noStrike">
                <a:solidFill>
                  <a:srgbClr val="7e7e7e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7e7e7e"/>
                </a:solidFill>
                <a:latin typeface="맑은 고딕"/>
              </a:rPr>
              <a:t>자동화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83" name="object 43"/>
          <p:cNvSpPr/>
          <p:nvPr/>
        </p:nvSpPr>
        <p:spPr>
          <a:xfrm>
            <a:off x="8157600" y="5292360"/>
            <a:ext cx="1187640" cy="69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1" lang="ko-KR" sz="2000" spc="-1" strike="noStrike">
                <a:solidFill>
                  <a:srgbClr val="404040"/>
                </a:solidFill>
                <a:latin typeface="맑은 고딕"/>
              </a:rPr>
              <a:t>기타</a:t>
            </a:r>
            <a:r>
              <a:rPr b="1" lang="en-US" sz="2000" spc="-60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1" lang="ko-KR" sz="2000" spc="-1" strike="noStrike">
                <a:solidFill>
                  <a:srgbClr val="404040"/>
                </a:solidFill>
                <a:latin typeface="맑은 고딕"/>
              </a:rPr>
              <a:t>산업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  <a:p>
            <a:pPr marL="195480" indent="-182880" defTabSz="914400">
              <a:lnSpc>
                <a:spcPct val="100000"/>
              </a:lnSpc>
              <a:spcBef>
                <a:spcPts val="60"/>
              </a:spcBef>
              <a:buClr>
                <a:srgbClr val="585858"/>
              </a:buClr>
              <a:buFont typeface="Arial"/>
              <a:buChar char="•"/>
              <a:tabLst>
                <a:tab algn="l" pos="195120"/>
                <a:tab algn="l" pos="19548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H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사</a:t>
            </a:r>
            <a:r>
              <a:rPr b="0" lang="en-US" sz="12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제약</a:t>
            </a:r>
            <a:r>
              <a:rPr b="0" lang="en-US" sz="12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공장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5480" indent="-182880" defTabSz="914400">
              <a:lnSpc>
                <a:spcPct val="100000"/>
              </a:lnSpc>
              <a:buClr>
                <a:srgbClr val="585858"/>
              </a:buClr>
              <a:buFont typeface="Arial"/>
              <a:buChar char="•"/>
              <a:tabLst>
                <a:tab algn="l" pos="195120"/>
                <a:tab algn="l" pos="195480"/>
              </a:tabLst>
            </a:pP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Power</a:t>
            </a:r>
            <a:r>
              <a:rPr b="0" lang="en-US" sz="1200" spc="-4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station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284" name="object 44" descr=""/>
          <p:cNvPicPr/>
          <p:nvPr/>
        </p:nvPicPr>
        <p:blipFill>
          <a:blip r:embed="rId9"/>
          <a:stretch/>
        </p:blipFill>
        <p:spPr>
          <a:xfrm>
            <a:off x="6737760" y="743760"/>
            <a:ext cx="1381320" cy="5250600"/>
          </a:xfrm>
          <a:prstGeom prst="rect">
            <a:avLst/>
          </a:prstGeom>
          <a:ln w="0">
            <a:noFill/>
          </a:ln>
        </p:spPr>
      </p:pic>
      <p:sp>
        <p:nvSpPr>
          <p:cNvPr id="285" name="object 45"/>
          <p:cNvSpPr/>
          <p:nvPr/>
        </p:nvSpPr>
        <p:spPr>
          <a:xfrm>
            <a:off x="7525440" y="2247480"/>
            <a:ext cx="274320" cy="28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 vert="vert">
            <a:noAutofit/>
          </a:bodyPr>
          <a:p>
            <a:pPr marL="12600" defTabSz="914400">
              <a:lnSpc>
                <a:spcPct val="100000"/>
              </a:lnSpc>
              <a:spcBef>
                <a:spcPts val="258"/>
              </a:spcBef>
            </a:pPr>
            <a:r>
              <a:rPr b="0" lang="ko-KR" sz="1800" spc="-1" strike="noStrike">
                <a:solidFill>
                  <a:srgbClr val="585858"/>
                </a:solidFill>
                <a:latin typeface="맑은 고딕"/>
              </a:rPr>
              <a:t>산업군별</a:t>
            </a:r>
            <a:r>
              <a:rPr b="0" lang="en-US" sz="18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585858"/>
                </a:solidFill>
                <a:latin typeface="맑은 고딕"/>
              </a:rPr>
              <a:t>시스템</a:t>
            </a:r>
            <a:r>
              <a:rPr b="0" lang="en-US" sz="18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585858"/>
                </a:solidFill>
                <a:latin typeface="맑은 고딕"/>
              </a:rPr>
              <a:t>구축</a:t>
            </a:r>
            <a:r>
              <a:rPr b="0" lang="en-US" sz="18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800" spc="-1" strike="noStrike">
                <a:solidFill>
                  <a:srgbClr val="585858"/>
                </a:solidFill>
                <a:latin typeface="맑은 고딕"/>
              </a:rPr>
              <a:t>경험</a:t>
            </a:r>
            <a:endParaRPr b="0" lang="en-US" sz="18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86" name="object 158"/>
          <p:cNvSpPr/>
          <p:nvPr/>
        </p:nvSpPr>
        <p:spPr>
          <a:xfrm>
            <a:off x="8157600" y="4203000"/>
            <a:ext cx="3000960" cy="95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95120" indent="-182880" defTabSz="914400">
              <a:lnSpc>
                <a:spcPct val="100000"/>
              </a:lnSpc>
              <a:spcBef>
                <a:spcPts val="99"/>
              </a:spcBef>
              <a:buClr>
                <a:srgbClr val="767070"/>
              </a:buClr>
              <a:buFont typeface="Arial"/>
              <a:buChar char="•"/>
              <a:tabLst>
                <a:tab algn="l" pos="195120"/>
                <a:tab algn="l" pos="195480"/>
              </a:tabLst>
            </a:pPr>
            <a:r>
              <a:rPr b="0" lang="ko-KR" sz="1200" spc="-1" strike="noStrike">
                <a:solidFill>
                  <a:srgbClr val="767070"/>
                </a:solidFill>
                <a:latin typeface="맑은 고딕"/>
              </a:rPr>
              <a:t>원통형</a:t>
            </a:r>
            <a:r>
              <a:rPr b="0" lang="en-US" sz="1200" spc="-12" strike="noStrike">
                <a:solidFill>
                  <a:srgbClr val="767070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18650,21700</a:t>
            </a:r>
            <a:r>
              <a:rPr b="0" lang="en-US" sz="1200" spc="7" strike="noStrike">
                <a:solidFill>
                  <a:srgbClr val="767070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200~300K</a:t>
            </a:r>
            <a:r>
              <a:rPr b="0" lang="en-US" sz="1200" spc="-1" strike="noStrike">
                <a:solidFill>
                  <a:srgbClr val="767070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7</a:t>
            </a:r>
            <a:r>
              <a:rPr b="0" lang="ko-KR" sz="1200" spc="-7" strike="noStrike">
                <a:solidFill>
                  <a:srgbClr val="767070"/>
                </a:solidFill>
                <a:latin typeface="맑은 고딕"/>
              </a:rPr>
              <a:t>개 </a:t>
            </a:r>
            <a:r>
              <a:rPr b="0" lang="ko-KR" sz="1200" spc="-1" strike="noStrike">
                <a:solidFill>
                  <a:srgbClr val="767070"/>
                </a:solidFill>
                <a:latin typeface="맑은 고딕"/>
              </a:rPr>
              <a:t>라인 </a:t>
            </a:r>
            <a:r>
              <a:rPr b="0" lang="en-US" sz="1200" spc="-409" strike="noStrike">
                <a:solidFill>
                  <a:srgbClr val="767070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(2015</a:t>
            </a:r>
            <a:r>
              <a:rPr b="0" lang="ko-KR" sz="1200" spc="-7" strike="noStrike">
                <a:solidFill>
                  <a:srgbClr val="767070"/>
                </a:solidFill>
                <a:latin typeface="맑은 고딕"/>
              </a:rPr>
              <a:t>년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~)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99"/>
              </a:spcBef>
              <a:buClr>
                <a:srgbClr val="767070"/>
              </a:buClr>
              <a:buFont typeface="Arial"/>
              <a:buChar char="•"/>
              <a:tabLst>
                <a:tab algn="l" pos="195120"/>
                <a:tab algn="l" pos="195480"/>
              </a:tabLst>
            </a:pPr>
            <a:r>
              <a:rPr b="0" lang="ko-KR" sz="1200" spc="-1" strike="noStrike">
                <a:solidFill>
                  <a:srgbClr val="767070"/>
                </a:solidFill>
                <a:latin typeface="맑은 고딕"/>
              </a:rPr>
              <a:t>파우치 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20~24PPM 3</a:t>
            </a:r>
            <a:r>
              <a:rPr b="0" lang="ko-KR" sz="1200" spc="-7" strike="noStrike">
                <a:solidFill>
                  <a:srgbClr val="767070"/>
                </a:solidFill>
                <a:latin typeface="맑은 고딕"/>
              </a:rPr>
              <a:t>개 라인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(2016</a:t>
            </a:r>
            <a:r>
              <a:rPr b="0" lang="ko-KR" sz="1200" spc="-7" strike="noStrike">
                <a:solidFill>
                  <a:srgbClr val="767070"/>
                </a:solidFill>
                <a:latin typeface="맑은 고딕"/>
              </a:rPr>
              <a:t>년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~) 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95120" indent="-182880" defTabSz="914400">
              <a:lnSpc>
                <a:spcPct val="100000"/>
              </a:lnSpc>
              <a:spcBef>
                <a:spcPts val="99"/>
              </a:spcBef>
              <a:buClr>
                <a:srgbClr val="767070"/>
              </a:buClr>
              <a:buFont typeface="Arial"/>
              <a:buChar char="•"/>
              <a:tabLst>
                <a:tab algn="l" pos="195120"/>
                <a:tab algn="l" pos="195480"/>
              </a:tabLst>
            </a:pPr>
            <a:r>
              <a:rPr b="0" lang="en-US" sz="1200" spc="-12" strike="noStrike">
                <a:solidFill>
                  <a:srgbClr val="767070"/>
                </a:solidFill>
                <a:latin typeface="맑은 고딕"/>
              </a:rPr>
              <a:t>Customer</a:t>
            </a:r>
            <a:r>
              <a:rPr b="0" lang="en-US" sz="1200" spc="-1" strike="noStrike">
                <a:solidFill>
                  <a:srgbClr val="767070"/>
                </a:solidFill>
                <a:latin typeface="맑은 고딕"/>
              </a:rPr>
              <a:t> :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 EVE,</a:t>
            </a:r>
            <a:r>
              <a:rPr b="0" lang="en-US" sz="1200" spc="-1" strike="noStrike">
                <a:solidFill>
                  <a:srgbClr val="767070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MENSHINE, </a:t>
            </a:r>
            <a:r>
              <a:rPr b="0" lang="en-US" sz="1200" spc="-1" strike="noStrike">
                <a:solidFill>
                  <a:srgbClr val="767070"/>
                </a:solidFill>
                <a:latin typeface="맑은 고딕"/>
              </a:rPr>
              <a:t>TIANNENG, </a:t>
            </a:r>
            <a:r>
              <a:rPr b="0" lang="en-US" sz="1200" spc="-409" strike="noStrike">
                <a:solidFill>
                  <a:srgbClr val="767070"/>
                </a:solidFill>
                <a:latin typeface="맑은 고딕"/>
              </a:rPr>
              <a:t> </a:t>
            </a:r>
            <a:r>
              <a:rPr b="0" lang="en-US" sz="1200" spc="-15" strike="noStrike">
                <a:solidFill>
                  <a:srgbClr val="767070"/>
                </a:solidFill>
                <a:latin typeface="맑은 고딕"/>
              </a:rPr>
              <a:t>HIGHSTAR,</a:t>
            </a:r>
            <a:r>
              <a:rPr b="0" lang="en-US" sz="1200" spc="7" strike="noStrike">
                <a:solidFill>
                  <a:srgbClr val="767070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LISHEN, SHGPB,</a:t>
            </a:r>
            <a:r>
              <a:rPr b="0" lang="en-US" sz="1200" spc="-1" strike="noStrike">
                <a:solidFill>
                  <a:srgbClr val="767070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767070"/>
                </a:solidFill>
                <a:latin typeface="맑은 고딕"/>
              </a:rPr>
              <a:t>S-SDI</a:t>
            </a:r>
            <a:r>
              <a:rPr b="0" lang="en-US" sz="1200" spc="-15" strike="noStrike">
                <a:solidFill>
                  <a:srgbClr val="767070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767070"/>
                </a:solidFill>
                <a:latin typeface="맑은 고딕"/>
              </a:rPr>
              <a:t>외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87" name="TextBox 240"/>
          <p:cNvSpPr/>
          <p:nvPr/>
        </p:nvSpPr>
        <p:spPr>
          <a:xfrm>
            <a:off x="11576880" y="6552000"/>
            <a:ext cx="553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5/19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object 2"/>
          <p:cNvSpPr/>
          <p:nvPr/>
        </p:nvSpPr>
        <p:spPr>
          <a:xfrm>
            <a:off x="351000" y="114480"/>
            <a:ext cx="50486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99"/>
              </a:spcBef>
            </a:pPr>
            <a:r>
              <a:rPr b="1" lang="en-US" sz="2000" spc="-1" strike="noStrike">
                <a:solidFill>
                  <a:srgbClr val="ffffff"/>
                </a:solidFill>
                <a:latin typeface="맑은 고딕"/>
              </a:rPr>
              <a:t>4.2 </a:t>
            </a:r>
            <a:r>
              <a:rPr b="1" lang="ko-KR" sz="2000" spc="-1" strike="noStrike">
                <a:solidFill>
                  <a:srgbClr val="ffffff"/>
                </a:solidFill>
                <a:latin typeface="맑은 고딕"/>
              </a:rPr>
              <a:t>공장자동화</a:t>
            </a:r>
            <a:r>
              <a:rPr b="1" lang="en-US" sz="2000" spc="-35" strike="noStrike">
                <a:solidFill>
                  <a:srgbClr val="ffffff"/>
                </a:solidFill>
                <a:latin typeface="맑은 고딕"/>
              </a:rPr>
              <a:t> </a:t>
            </a:r>
            <a:r>
              <a:rPr b="1" lang="en-US" sz="2000" spc="-7" strike="noStrike">
                <a:solidFill>
                  <a:srgbClr val="ffffff"/>
                </a:solidFill>
                <a:latin typeface="맑은 고딕"/>
              </a:rPr>
              <a:t>Solutions – </a:t>
            </a:r>
            <a:r>
              <a:rPr b="1" lang="ko-KR" sz="2000" spc="-7" strike="noStrike">
                <a:solidFill>
                  <a:srgbClr val="ffffff"/>
                </a:solidFill>
                <a:latin typeface="맑은 고딕"/>
              </a:rPr>
              <a:t>장비 제어 </a:t>
            </a:r>
            <a:r>
              <a:rPr b="1" lang="en-US" sz="2000" spc="-7" strike="noStrike">
                <a:solidFill>
                  <a:srgbClr val="ffffff"/>
                </a:solidFill>
                <a:latin typeface="맑은 고딕"/>
              </a:rPr>
              <a:t>&amp; </a:t>
            </a:r>
            <a:r>
              <a:rPr b="1" lang="ko-KR" sz="2000" spc="-7" strike="noStrike">
                <a:solidFill>
                  <a:srgbClr val="ffffff"/>
                </a:solidFill>
                <a:latin typeface="맑은 고딕"/>
              </a:rPr>
              <a:t>운영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89" name="object 3"/>
          <p:cNvSpPr/>
          <p:nvPr/>
        </p:nvSpPr>
        <p:spPr>
          <a:xfrm>
            <a:off x="263520" y="864000"/>
            <a:ext cx="43200" cy="275040"/>
          </a:xfrm>
          <a:custGeom>
            <a:avLst/>
            <a:gdLst>
              <a:gd name="textAreaLeft" fmla="*/ 0 w 43200"/>
              <a:gd name="textAreaRight" fmla="*/ 45720 w 43200"/>
              <a:gd name="textAreaTop" fmla="*/ 0 h 275040"/>
              <a:gd name="textAreaBottom" fmla="*/ 277560 h 275040"/>
            </a:gdLst>
            <a:ahLst/>
            <a:rect l="textAreaLeft" t="textAreaTop" r="textAreaRight" b="textAreaBottom"/>
            <a:pathLst>
              <a:path w="45720" h="277494">
                <a:moveTo>
                  <a:pt x="45720" y="0"/>
                </a:moveTo>
                <a:lnTo>
                  <a:pt x="0" y="0"/>
                </a:lnTo>
                <a:lnTo>
                  <a:pt x="0" y="277367"/>
                </a:lnTo>
                <a:lnTo>
                  <a:pt x="45720" y="277367"/>
                </a:lnTo>
                <a:lnTo>
                  <a:pt x="4572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0" name="object 4"/>
          <p:cNvSpPr/>
          <p:nvPr/>
        </p:nvSpPr>
        <p:spPr>
          <a:xfrm>
            <a:off x="388080" y="1828800"/>
            <a:ext cx="423360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95480" indent="-182880" defTabSz="9144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algn="l" pos="195480"/>
              </a:tabLst>
            </a:pPr>
            <a:r>
              <a:rPr b="1" lang="en-US" sz="2000" spc="-1" strike="noStrike">
                <a:solidFill>
                  <a:srgbClr val="006fc0"/>
                </a:solidFill>
                <a:latin typeface="맑은 고딕"/>
              </a:rPr>
              <a:t>ubiCMS</a:t>
            </a:r>
            <a:r>
              <a:rPr b="1" lang="en-US" sz="2000" spc="-41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Cluster</a:t>
            </a:r>
            <a:r>
              <a:rPr b="1" lang="en-US" sz="14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type</a:t>
            </a:r>
            <a:r>
              <a:rPr b="1" lang="en-US" sz="14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Manufacturing</a:t>
            </a:r>
            <a:r>
              <a:rPr b="1" lang="en-US" sz="14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System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11"/>
              </a:spcBef>
              <a:tabLst>
                <a:tab algn="l" pos="195480"/>
              </a:tabLst>
            </a:pP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   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Cluster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형태 공정의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장비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운영 통합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솔루션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91" name="object 5"/>
          <p:cNvSpPr/>
          <p:nvPr/>
        </p:nvSpPr>
        <p:spPr>
          <a:xfrm>
            <a:off x="388080" y="2700000"/>
            <a:ext cx="4939920" cy="5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95480" indent="-182880" defTabSz="914400">
              <a:lnSpc>
                <a:spcPct val="100000"/>
              </a:lnSpc>
              <a:spcBef>
                <a:spcPts val="99"/>
              </a:spcBef>
              <a:buClr>
                <a:srgbClr val="006fc0"/>
              </a:buClr>
              <a:buFont typeface="Arial"/>
              <a:buChar char="•"/>
              <a:tabLst>
                <a:tab algn="l" pos="195480"/>
              </a:tabLst>
            </a:pPr>
            <a:r>
              <a:rPr b="1" lang="en-US" sz="2400" spc="-7" strike="noStrike">
                <a:solidFill>
                  <a:srgbClr val="006fc0"/>
                </a:solidFill>
                <a:latin typeface="맑은 고딕"/>
              </a:rPr>
              <a:t>ubiFMS</a:t>
            </a:r>
            <a:r>
              <a:rPr b="1" lang="en-US" sz="2400" spc="-1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Flexible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Manufacturing</a:t>
            </a:r>
            <a:r>
              <a:rPr b="1" lang="en-US" sz="14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System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26"/>
              </a:spcBef>
              <a:tabLst>
                <a:tab algn="l" pos="19548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  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Line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형태의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복합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공정의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장비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제어 및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운영을 위한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유연 제조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솔루션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388080" y="774360"/>
            <a:ext cx="441756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6fc0"/>
                </a:solidFill>
                <a:latin typeface="맑은 고딕"/>
              </a:rPr>
              <a:t>Factory</a:t>
            </a:r>
            <a:r>
              <a:rPr b="1" lang="en-US" sz="2400" spc="-12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2400" spc="-7" strike="noStrike">
                <a:solidFill>
                  <a:srgbClr val="006fc0"/>
                </a:solidFill>
                <a:latin typeface="맑은 고딕"/>
              </a:rPr>
              <a:t>Automation</a:t>
            </a:r>
            <a:r>
              <a:rPr b="1" lang="en-US" sz="2400" spc="-32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6fc0"/>
                </a:solidFill>
                <a:latin typeface="맑은 고딕"/>
              </a:rPr>
              <a:t>Solutions</a:t>
            </a:r>
            <a:endParaRPr b="0" lang="en-US" sz="2400" spc="-1" strike="noStrike">
              <a:solidFill>
                <a:srgbClr val="000000"/>
              </a:solidFill>
              <a:latin typeface="나눔고딕"/>
            </a:endParaRPr>
          </a:p>
          <a:p>
            <a:pPr marL="12600" indent="0" defTabSz="914400">
              <a:lnSpc>
                <a:spcPct val="100000"/>
              </a:lnSpc>
              <a:spcBef>
                <a:spcPts val="26"/>
              </a:spcBef>
              <a:buNone/>
              <a:tabLst>
                <a:tab algn="l" pos="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장비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제어에서 호스트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통신까지 공장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자동화를 위한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토탈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솔루션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93" name="object 7"/>
          <p:cNvSpPr/>
          <p:nvPr/>
        </p:nvSpPr>
        <p:spPr>
          <a:xfrm>
            <a:off x="388080" y="3548160"/>
            <a:ext cx="5693400" cy="5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95480" indent="-182880" defTabSz="914400">
              <a:lnSpc>
                <a:spcPct val="100000"/>
              </a:lnSpc>
              <a:spcBef>
                <a:spcPts val="99"/>
              </a:spcBef>
              <a:buClr>
                <a:srgbClr val="006fc0"/>
              </a:buClr>
              <a:buFont typeface="Arial"/>
              <a:buChar char="•"/>
              <a:tabLst>
                <a:tab algn="l" pos="195480"/>
              </a:tabLst>
            </a:pPr>
            <a:r>
              <a:rPr b="1" lang="en-US" sz="2400" spc="-7" strike="noStrike">
                <a:solidFill>
                  <a:srgbClr val="006fc0"/>
                </a:solidFill>
                <a:latin typeface="맑은 고딕"/>
              </a:rPr>
              <a:t>ubiFMS-B</a:t>
            </a:r>
            <a:r>
              <a:rPr b="1" lang="en-US" sz="2400" spc="-1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Flexible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Manufacturing</a:t>
            </a:r>
            <a:r>
              <a:rPr b="1" lang="en-US" sz="14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System</a:t>
            </a:r>
            <a:r>
              <a:rPr b="1" lang="en-US" sz="14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for</a:t>
            </a:r>
            <a:r>
              <a:rPr b="1" lang="en-US" sz="14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1" strike="noStrike">
                <a:solidFill>
                  <a:srgbClr val="585858"/>
                </a:solidFill>
                <a:latin typeface="맑은 고딕"/>
              </a:rPr>
              <a:t>Battery</a:t>
            </a:r>
            <a:r>
              <a:rPr b="1" lang="en-US" sz="14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line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600" defTabSz="914400">
              <a:lnSpc>
                <a:spcPct val="100000"/>
              </a:lnSpc>
              <a:spcBef>
                <a:spcPts val="20"/>
              </a:spcBef>
              <a:tabLst>
                <a:tab algn="l" pos="19548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  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Battery/Cell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Formation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라인에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특화된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통합 제어용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솔루션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94" name="object 8"/>
          <p:cNvSpPr/>
          <p:nvPr/>
        </p:nvSpPr>
        <p:spPr>
          <a:xfrm>
            <a:off x="716760" y="4265640"/>
            <a:ext cx="383868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0" anchor="t">
            <a:spAutoFit/>
          </a:bodyPr>
          <a:p>
            <a:pPr marL="184680" indent="-172800" defTabSz="914400">
              <a:lnSpc>
                <a:spcPct val="100000"/>
              </a:lnSpc>
              <a:spcBef>
                <a:spcPts val="819"/>
              </a:spcBef>
              <a:buClr>
                <a:srgbClr val="585858"/>
              </a:buClr>
              <a:buFont typeface="Wingdings" charset="2"/>
              <a:buChar char=""/>
              <a:tabLst>
                <a:tab algn="l" pos="185400"/>
              </a:tabLst>
            </a:pP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Battery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Formation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공정의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Full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Automation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Control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spcBef>
                <a:spcPts val="720"/>
              </a:spcBef>
              <a:buClr>
                <a:srgbClr val="585858"/>
              </a:buClr>
              <a:buFont typeface="Wingdings" charset="2"/>
              <a:buChar char=""/>
              <a:tabLst>
                <a:tab algn="l" pos="18540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표준화된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공정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운영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방안과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설비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인터페이스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spcBef>
                <a:spcPts val="720"/>
              </a:spcBef>
              <a:buClr>
                <a:srgbClr val="585858"/>
              </a:buClr>
              <a:buFont typeface="Wingdings" charset="2"/>
              <a:buChar char=""/>
              <a:tabLst>
                <a:tab algn="l" pos="185400"/>
              </a:tabLst>
            </a:pP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확장을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고려한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설계로</a:t>
            </a:r>
            <a:r>
              <a:rPr b="0" lang="en-US" sz="12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개발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범위를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최소화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spcBef>
                <a:spcPts val="720"/>
              </a:spcBef>
              <a:buClr>
                <a:srgbClr val="585858"/>
              </a:buClr>
              <a:buFont typeface="Wingdings" charset="2"/>
              <a:buChar char=""/>
              <a:tabLst>
                <a:tab algn="l" pos="185400"/>
              </a:tabLst>
            </a:pP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원통형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,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파우치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등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다양한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Battery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의 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공정에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적용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7" strike="noStrike">
                <a:solidFill>
                  <a:srgbClr val="585858"/>
                </a:solidFill>
                <a:latin typeface="맑은 고딕"/>
              </a:rPr>
              <a:t>가능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spcBef>
                <a:spcPts val="720"/>
              </a:spcBef>
              <a:buClr>
                <a:srgbClr val="585858"/>
              </a:buClr>
              <a:buFont typeface="Wingdings" charset="2"/>
              <a:buChar char=""/>
              <a:tabLst>
                <a:tab algn="l" pos="18540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Multi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Model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/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Multi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Route(Flow)</a:t>
            </a:r>
            <a:r>
              <a:rPr b="0" lang="en-US" sz="1200" spc="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관리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기능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295" name="object 9"/>
          <p:cNvSpPr/>
          <p:nvPr/>
        </p:nvSpPr>
        <p:spPr>
          <a:xfrm>
            <a:off x="5815800" y="2261880"/>
            <a:ext cx="15562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Conceptual</a:t>
            </a:r>
            <a:r>
              <a:rPr b="1" lang="en-US" sz="1400" spc="-4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image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296" name="object 10"/>
          <p:cNvGrpSpPr/>
          <p:nvPr/>
        </p:nvGrpSpPr>
        <p:grpSpPr>
          <a:xfrm>
            <a:off x="5931360" y="3531960"/>
            <a:ext cx="5666040" cy="1417680"/>
            <a:chOff x="5931360" y="3531960"/>
            <a:chExt cx="5666040" cy="1417680"/>
          </a:xfrm>
        </p:grpSpPr>
        <p:sp>
          <p:nvSpPr>
            <p:cNvPr id="297" name="object 11"/>
            <p:cNvSpPr/>
            <p:nvPr/>
          </p:nvSpPr>
          <p:spPr>
            <a:xfrm>
              <a:off x="6924240" y="3531960"/>
              <a:ext cx="1440" cy="249480"/>
            </a:xfrm>
            <a:custGeom>
              <a:avLst/>
              <a:gdLst>
                <a:gd name="textAreaLeft" fmla="*/ 0 w 1440"/>
                <a:gd name="textAreaRight" fmla="*/ 3960 w 1440"/>
                <a:gd name="textAreaTop" fmla="*/ 0 h 249480"/>
                <a:gd name="textAreaBottom" fmla="*/ 252000 h 249480"/>
              </a:gdLst>
              <a:ahLst/>
              <a:rect l="textAreaLeft" t="textAreaTop" r="textAreaRight" b="textAreaBottom"/>
              <a:pathLst>
                <a:path w="3809" h="252095">
                  <a:moveTo>
                    <a:pt x="3555" y="0"/>
                  </a:moveTo>
                  <a:lnTo>
                    <a:pt x="0" y="251713"/>
                  </a:lnTo>
                </a:path>
              </a:pathLst>
            </a:custGeom>
            <a:noFill/>
            <a:ln w="19812">
              <a:solidFill>
                <a:srgbClr val="f4b08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298" name="object 12" descr=""/>
            <p:cNvPicPr/>
            <p:nvPr/>
          </p:nvPicPr>
          <p:blipFill>
            <a:blip r:embed="rId1"/>
            <a:stretch/>
          </p:blipFill>
          <p:spPr>
            <a:xfrm>
              <a:off x="5943600" y="3575160"/>
              <a:ext cx="4973400" cy="136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9" name="object 13" descr=""/>
            <p:cNvPicPr/>
            <p:nvPr/>
          </p:nvPicPr>
          <p:blipFill>
            <a:blip r:embed="rId2"/>
            <a:stretch/>
          </p:blipFill>
          <p:spPr>
            <a:xfrm>
              <a:off x="10899720" y="3593520"/>
              <a:ext cx="673200" cy="412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0" name="object 14" descr=""/>
            <p:cNvPicPr/>
            <p:nvPr/>
          </p:nvPicPr>
          <p:blipFill>
            <a:blip r:embed="rId3"/>
            <a:stretch/>
          </p:blipFill>
          <p:spPr>
            <a:xfrm>
              <a:off x="10913400" y="3607200"/>
              <a:ext cx="684000" cy="423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1" name="object 15" descr=""/>
            <p:cNvPicPr/>
            <p:nvPr/>
          </p:nvPicPr>
          <p:blipFill>
            <a:blip r:embed="rId4"/>
            <a:stretch/>
          </p:blipFill>
          <p:spPr>
            <a:xfrm>
              <a:off x="10899720" y="4055400"/>
              <a:ext cx="673200" cy="412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2" name="object 16" descr=""/>
            <p:cNvPicPr/>
            <p:nvPr/>
          </p:nvPicPr>
          <p:blipFill>
            <a:blip r:embed="rId5"/>
            <a:stretch/>
          </p:blipFill>
          <p:spPr>
            <a:xfrm>
              <a:off x="10913400" y="4069080"/>
              <a:ext cx="684000" cy="423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3" name="object 17" descr=""/>
            <p:cNvPicPr/>
            <p:nvPr/>
          </p:nvPicPr>
          <p:blipFill>
            <a:blip r:embed="rId6"/>
            <a:stretch/>
          </p:blipFill>
          <p:spPr>
            <a:xfrm>
              <a:off x="10899720" y="4512600"/>
              <a:ext cx="673200" cy="412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4" name="object 18" descr=""/>
            <p:cNvPicPr/>
            <p:nvPr/>
          </p:nvPicPr>
          <p:blipFill>
            <a:blip r:embed="rId7"/>
            <a:stretch/>
          </p:blipFill>
          <p:spPr>
            <a:xfrm>
              <a:off x="10913400" y="4526280"/>
              <a:ext cx="684000" cy="423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5" name="object 19" descr=""/>
            <p:cNvPicPr/>
            <p:nvPr/>
          </p:nvPicPr>
          <p:blipFill>
            <a:blip r:embed="rId8"/>
            <a:stretch/>
          </p:blipFill>
          <p:spPr>
            <a:xfrm>
              <a:off x="9160920" y="4335840"/>
              <a:ext cx="768600" cy="37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6" name="object 20" descr=""/>
            <p:cNvPicPr/>
            <p:nvPr/>
          </p:nvPicPr>
          <p:blipFill>
            <a:blip r:embed="rId9"/>
            <a:stretch/>
          </p:blipFill>
          <p:spPr>
            <a:xfrm>
              <a:off x="8215920" y="4300560"/>
              <a:ext cx="811440" cy="520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7" name="object 21" descr=""/>
            <p:cNvPicPr/>
            <p:nvPr/>
          </p:nvPicPr>
          <p:blipFill>
            <a:blip r:embed="rId10"/>
            <a:stretch/>
          </p:blipFill>
          <p:spPr>
            <a:xfrm>
              <a:off x="5931360" y="4206240"/>
              <a:ext cx="727560" cy="53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8" name="object 22" descr=""/>
            <p:cNvPicPr/>
            <p:nvPr/>
          </p:nvPicPr>
          <p:blipFill>
            <a:blip r:embed="rId11"/>
            <a:stretch/>
          </p:blipFill>
          <p:spPr>
            <a:xfrm>
              <a:off x="7524000" y="4209120"/>
              <a:ext cx="628560" cy="590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9" name="object 23"/>
          <p:cNvSpPr/>
          <p:nvPr/>
        </p:nvSpPr>
        <p:spPr>
          <a:xfrm>
            <a:off x="5887440" y="4824000"/>
            <a:ext cx="175140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95480" defTabSz="914400">
              <a:lnSpc>
                <a:spcPct val="100000"/>
              </a:lnSpc>
              <a:spcBef>
                <a:spcPts val="105"/>
              </a:spcBef>
              <a:tabLst>
                <a:tab algn="l" pos="105300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Formation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	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IR/OCV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  <a:p>
            <a:pPr marL="195480" defTabSz="914400">
              <a:lnSpc>
                <a:spcPct val="100000"/>
              </a:lnSpc>
              <a:spcBef>
                <a:spcPts val="51"/>
              </a:spcBef>
              <a:tabLst>
                <a:tab algn="l" pos="1053000"/>
              </a:tabLst>
            </a:pPr>
            <a:endParaRPr b="0" lang="en-US" sz="145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buClr>
                <a:srgbClr val="585858"/>
              </a:buClr>
              <a:buFont typeface="Wingdings" charset="2"/>
              <a:buChar char=""/>
              <a:tabLst>
                <a:tab algn="l" pos="18540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Flexible</a:t>
            </a:r>
            <a:r>
              <a:rPr b="0" lang="en-US" sz="12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route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184680" indent="-172800" defTabSz="914400">
              <a:lnSpc>
                <a:spcPct val="100000"/>
              </a:lnSpc>
              <a:spcBef>
                <a:spcPts val="720"/>
              </a:spcBef>
              <a:buClr>
                <a:srgbClr val="585858"/>
              </a:buClr>
              <a:buFont typeface="Wingdings" charset="2"/>
              <a:buChar char=""/>
              <a:tabLst>
                <a:tab algn="l" pos="18540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Logistics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management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310" name="object 24"/>
          <p:cNvGrpSpPr/>
          <p:nvPr/>
        </p:nvGrpSpPr>
        <p:grpSpPr>
          <a:xfrm>
            <a:off x="5914440" y="2745720"/>
            <a:ext cx="5753520" cy="269280"/>
            <a:chOff x="5914440" y="2745720"/>
            <a:chExt cx="5753520" cy="269280"/>
          </a:xfrm>
        </p:grpSpPr>
        <p:pic>
          <p:nvPicPr>
            <p:cNvPr id="311" name="object 25" descr=""/>
            <p:cNvPicPr/>
            <p:nvPr/>
          </p:nvPicPr>
          <p:blipFill>
            <a:blip r:embed="rId12"/>
            <a:stretch/>
          </p:blipFill>
          <p:spPr>
            <a:xfrm>
              <a:off x="5914440" y="2745720"/>
              <a:ext cx="651240" cy="26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2" name="object 26"/>
            <p:cNvSpPr/>
            <p:nvPr/>
          </p:nvSpPr>
          <p:spPr>
            <a:xfrm>
              <a:off x="5939640" y="2763000"/>
              <a:ext cx="602640" cy="230040"/>
            </a:xfrm>
            <a:custGeom>
              <a:avLst/>
              <a:gdLst>
                <a:gd name="textAreaLeft" fmla="*/ 0 w 602640"/>
                <a:gd name="textAreaRight" fmla="*/ 605160 w 602640"/>
                <a:gd name="textAreaTop" fmla="*/ 0 h 230040"/>
                <a:gd name="textAreaBottom" fmla="*/ 232560 h 230040"/>
              </a:gdLst>
              <a:ahLst/>
              <a:rect l="textAreaLeft" t="textAreaTop" r="textAreaRight" b="textAreaBottom"/>
              <a:pathLst>
                <a:path w="605154" h="232410">
                  <a:moveTo>
                    <a:pt x="604901" y="111887"/>
                  </a:moveTo>
                  <a:lnTo>
                    <a:pt x="574857" y="163327"/>
                  </a:lnTo>
                  <a:lnTo>
                    <a:pt x="539443" y="185328"/>
                  </a:lnTo>
                  <a:lnTo>
                    <a:pt x="492846" y="203900"/>
                  </a:lnTo>
                  <a:lnTo>
                    <a:pt x="436874" y="218328"/>
                  </a:lnTo>
                  <a:lnTo>
                    <a:pt x="373335" y="227899"/>
                  </a:lnTo>
                  <a:lnTo>
                    <a:pt x="304038" y="231901"/>
                  </a:lnTo>
                  <a:lnTo>
                    <a:pt x="234618" y="229735"/>
                  </a:lnTo>
                  <a:lnTo>
                    <a:pt x="170827" y="221836"/>
                  </a:lnTo>
                  <a:lnTo>
                    <a:pt x="114486" y="208875"/>
                  </a:lnTo>
                  <a:lnTo>
                    <a:pt x="67413" y="191527"/>
                  </a:lnTo>
                  <a:lnTo>
                    <a:pt x="31428" y="170464"/>
                  </a:lnTo>
                  <a:lnTo>
                    <a:pt x="0" y="119887"/>
                  </a:lnTo>
                  <a:lnTo>
                    <a:pt x="7622" y="93206"/>
                  </a:lnTo>
                  <a:lnTo>
                    <a:pt x="65467" y="46509"/>
                  </a:lnTo>
                  <a:lnTo>
                    <a:pt x="112078" y="27938"/>
                  </a:lnTo>
                  <a:lnTo>
                    <a:pt x="168073" y="13515"/>
                  </a:lnTo>
                  <a:lnTo>
                    <a:pt x="231645" y="3961"/>
                  </a:lnTo>
                  <a:lnTo>
                    <a:pt x="300989" y="0"/>
                  </a:lnTo>
                  <a:lnTo>
                    <a:pt x="370369" y="2159"/>
                  </a:lnTo>
                  <a:lnTo>
                    <a:pt x="434141" y="10040"/>
                  </a:lnTo>
                  <a:lnTo>
                    <a:pt x="490478" y="22976"/>
                  </a:lnTo>
                  <a:lnTo>
                    <a:pt x="537550" y="40297"/>
                  </a:lnTo>
                  <a:lnTo>
                    <a:pt x="573530" y="61335"/>
                  </a:lnTo>
                  <a:lnTo>
                    <a:pt x="604901" y="111887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13" name="object 27"/>
            <p:cNvSpPr/>
            <p:nvPr/>
          </p:nvSpPr>
          <p:spPr>
            <a:xfrm>
              <a:off x="6015960" y="2836440"/>
              <a:ext cx="452160" cy="111960"/>
            </a:xfrm>
            <a:custGeom>
              <a:avLst/>
              <a:gdLst>
                <a:gd name="textAreaLeft" fmla="*/ 0 w 452160"/>
                <a:gd name="textAreaRight" fmla="*/ 454680 w 452160"/>
                <a:gd name="textAreaTop" fmla="*/ 0 h 111960"/>
                <a:gd name="textAreaBottom" fmla="*/ 114480 h 111960"/>
              </a:gdLst>
              <a:ahLst/>
              <a:rect l="textAreaLeft" t="textAreaTop" r="textAreaRight" b="textAreaBottom"/>
              <a:pathLst>
                <a:path w="454660" h="114300">
                  <a:moveTo>
                    <a:pt x="31750" y="7238"/>
                  </a:moveTo>
                  <a:lnTo>
                    <a:pt x="0" y="7620"/>
                  </a:lnTo>
                  <a:lnTo>
                    <a:pt x="1143" y="89788"/>
                  </a:lnTo>
                  <a:lnTo>
                    <a:pt x="10033" y="89662"/>
                  </a:lnTo>
                  <a:lnTo>
                    <a:pt x="9651" y="54483"/>
                  </a:lnTo>
                  <a:lnTo>
                    <a:pt x="17780" y="54483"/>
                  </a:lnTo>
                  <a:lnTo>
                    <a:pt x="21082" y="54356"/>
                  </a:lnTo>
                  <a:lnTo>
                    <a:pt x="36019" y="54356"/>
                  </a:lnTo>
                  <a:lnTo>
                    <a:pt x="35433" y="53721"/>
                  </a:lnTo>
                  <a:lnTo>
                    <a:pt x="33527" y="52450"/>
                  </a:lnTo>
                  <a:lnTo>
                    <a:pt x="31242" y="51435"/>
                  </a:lnTo>
                  <a:lnTo>
                    <a:pt x="39147" y="47904"/>
                  </a:lnTo>
                  <a:lnTo>
                    <a:pt x="41083" y="46228"/>
                  </a:lnTo>
                  <a:lnTo>
                    <a:pt x="9525" y="46228"/>
                  </a:lnTo>
                  <a:lnTo>
                    <a:pt x="9144" y="16001"/>
                  </a:lnTo>
                  <a:lnTo>
                    <a:pt x="22733" y="15748"/>
                  </a:lnTo>
                  <a:lnTo>
                    <a:pt x="45550" y="15748"/>
                  </a:lnTo>
                  <a:lnTo>
                    <a:pt x="42290" y="12954"/>
                  </a:lnTo>
                  <a:lnTo>
                    <a:pt x="37719" y="9144"/>
                  </a:lnTo>
                  <a:lnTo>
                    <a:pt x="31750" y="7238"/>
                  </a:lnTo>
                  <a:close/>
                </a:path>
                <a:path w="454660" h="114300">
                  <a:moveTo>
                    <a:pt x="36019" y="54356"/>
                  </a:moveTo>
                  <a:lnTo>
                    <a:pt x="21082" y="54356"/>
                  </a:lnTo>
                  <a:lnTo>
                    <a:pt x="23875" y="55118"/>
                  </a:lnTo>
                  <a:lnTo>
                    <a:pt x="28701" y="58166"/>
                  </a:lnTo>
                  <a:lnTo>
                    <a:pt x="31369" y="61341"/>
                  </a:lnTo>
                  <a:lnTo>
                    <a:pt x="34289" y="66294"/>
                  </a:lnTo>
                  <a:lnTo>
                    <a:pt x="48387" y="89154"/>
                  </a:lnTo>
                  <a:lnTo>
                    <a:pt x="59309" y="89026"/>
                  </a:lnTo>
                  <a:lnTo>
                    <a:pt x="43561" y="64643"/>
                  </a:lnTo>
                  <a:lnTo>
                    <a:pt x="40767" y="60071"/>
                  </a:lnTo>
                  <a:lnTo>
                    <a:pt x="38481" y="57023"/>
                  </a:lnTo>
                  <a:lnTo>
                    <a:pt x="36019" y="54356"/>
                  </a:lnTo>
                  <a:close/>
                </a:path>
                <a:path w="454660" h="114300">
                  <a:moveTo>
                    <a:pt x="45550" y="15748"/>
                  </a:moveTo>
                  <a:lnTo>
                    <a:pt x="28067" y="15748"/>
                  </a:lnTo>
                  <a:lnTo>
                    <a:pt x="32258" y="16891"/>
                  </a:lnTo>
                  <a:lnTo>
                    <a:pt x="35179" y="19431"/>
                  </a:lnTo>
                  <a:lnTo>
                    <a:pt x="38100" y="21844"/>
                  </a:lnTo>
                  <a:lnTo>
                    <a:pt x="39624" y="25273"/>
                  </a:lnTo>
                  <a:lnTo>
                    <a:pt x="39750" y="34544"/>
                  </a:lnTo>
                  <a:lnTo>
                    <a:pt x="38226" y="38354"/>
                  </a:lnTo>
                  <a:lnTo>
                    <a:pt x="32131" y="44450"/>
                  </a:lnTo>
                  <a:lnTo>
                    <a:pt x="28067" y="45974"/>
                  </a:lnTo>
                  <a:lnTo>
                    <a:pt x="22987" y="45974"/>
                  </a:lnTo>
                  <a:lnTo>
                    <a:pt x="9525" y="46228"/>
                  </a:lnTo>
                  <a:lnTo>
                    <a:pt x="41083" y="46228"/>
                  </a:lnTo>
                  <a:lnTo>
                    <a:pt x="44767" y="43037"/>
                  </a:lnTo>
                  <a:lnTo>
                    <a:pt x="48101" y="36716"/>
                  </a:lnTo>
                  <a:lnTo>
                    <a:pt x="49046" y="29718"/>
                  </a:lnTo>
                  <a:lnTo>
                    <a:pt x="49022" y="22098"/>
                  </a:lnTo>
                  <a:lnTo>
                    <a:pt x="46736" y="16763"/>
                  </a:lnTo>
                  <a:lnTo>
                    <a:pt x="45550" y="15748"/>
                  </a:lnTo>
                  <a:close/>
                </a:path>
                <a:path w="454660" h="114300">
                  <a:moveTo>
                    <a:pt x="94489" y="14859"/>
                  </a:moveTo>
                  <a:lnTo>
                    <a:pt x="85344" y="14859"/>
                  </a:lnTo>
                  <a:lnTo>
                    <a:pt x="86360" y="88646"/>
                  </a:lnTo>
                  <a:lnTo>
                    <a:pt x="95376" y="88519"/>
                  </a:lnTo>
                  <a:lnTo>
                    <a:pt x="94489" y="14859"/>
                  </a:lnTo>
                  <a:close/>
                </a:path>
                <a:path w="454660" h="114300">
                  <a:moveTo>
                    <a:pt x="118110" y="6096"/>
                  </a:moveTo>
                  <a:lnTo>
                    <a:pt x="61595" y="6858"/>
                  </a:lnTo>
                  <a:lnTo>
                    <a:pt x="61722" y="15239"/>
                  </a:lnTo>
                  <a:lnTo>
                    <a:pt x="85344" y="14859"/>
                  </a:lnTo>
                  <a:lnTo>
                    <a:pt x="94489" y="14859"/>
                  </a:lnTo>
                  <a:lnTo>
                    <a:pt x="118110" y="14478"/>
                  </a:lnTo>
                  <a:lnTo>
                    <a:pt x="118110" y="6096"/>
                  </a:lnTo>
                  <a:close/>
                </a:path>
                <a:path w="454660" h="114300">
                  <a:moveTo>
                    <a:pt x="200406" y="5080"/>
                  </a:moveTo>
                  <a:lnTo>
                    <a:pt x="191262" y="5207"/>
                  </a:lnTo>
                  <a:lnTo>
                    <a:pt x="160655" y="87757"/>
                  </a:lnTo>
                  <a:lnTo>
                    <a:pt x="170687" y="87630"/>
                  </a:lnTo>
                  <a:lnTo>
                    <a:pt x="178815" y="64135"/>
                  </a:lnTo>
                  <a:lnTo>
                    <a:pt x="213995" y="63626"/>
                  </a:lnTo>
                  <a:lnTo>
                    <a:pt x="223897" y="63626"/>
                  </a:lnTo>
                  <a:lnTo>
                    <a:pt x="220789" y="55880"/>
                  </a:lnTo>
                  <a:lnTo>
                    <a:pt x="181863" y="55880"/>
                  </a:lnTo>
                  <a:lnTo>
                    <a:pt x="194310" y="20193"/>
                  </a:lnTo>
                  <a:lnTo>
                    <a:pt x="194818" y="19176"/>
                  </a:lnTo>
                  <a:lnTo>
                    <a:pt x="195237" y="17018"/>
                  </a:lnTo>
                  <a:lnTo>
                    <a:pt x="195580" y="14732"/>
                  </a:lnTo>
                  <a:lnTo>
                    <a:pt x="204278" y="14732"/>
                  </a:lnTo>
                  <a:lnTo>
                    <a:pt x="200406" y="5080"/>
                  </a:lnTo>
                  <a:close/>
                </a:path>
                <a:path w="454660" h="114300">
                  <a:moveTo>
                    <a:pt x="223897" y="63626"/>
                  </a:moveTo>
                  <a:lnTo>
                    <a:pt x="213995" y="63626"/>
                  </a:lnTo>
                  <a:lnTo>
                    <a:pt x="223265" y="86868"/>
                  </a:lnTo>
                  <a:lnTo>
                    <a:pt x="233172" y="86741"/>
                  </a:lnTo>
                  <a:lnTo>
                    <a:pt x="223897" y="63626"/>
                  </a:lnTo>
                  <a:close/>
                </a:path>
                <a:path w="454660" h="114300">
                  <a:moveTo>
                    <a:pt x="204278" y="14732"/>
                  </a:moveTo>
                  <a:lnTo>
                    <a:pt x="195961" y="14732"/>
                  </a:lnTo>
                  <a:lnTo>
                    <a:pt x="196214" y="17018"/>
                  </a:lnTo>
                  <a:lnTo>
                    <a:pt x="196723" y="18796"/>
                  </a:lnTo>
                  <a:lnTo>
                    <a:pt x="197231" y="20193"/>
                  </a:lnTo>
                  <a:lnTo>
                    <a:pt x="210820" y="55499"/>
                  </a:lnTo>
                  <a:lnTo>
                    <a:pt x="181863" y="55880"/>
                  </a:lnTo>
                  <a:lnTo>
                    <a:pt x="220789" y="55880"/>
                  </a:lnTo>
                  <a:lnTo>
                    <a:pt x="204278" y="14732"/>
                  </a:lnTo>
                  <a:close/>
                </a:path>
                <a:path w="454660" h="114300">
                  <a:moveTo>
                    <a:pt x="243839" y="100964"/>
                  </a:moveTo>
                  <a:lnTo>
                    <a:pt x="243967" y="110109"/>
                  </a:lnTo>
                  <a:lnTo>
                    <a:pt x="249555" y="112775"/>
                  </a:lnTo>
                  <a:lnTo>
                    <a:pt x="255905" y="114046"/>
                  </a:lnTo>
                  <a:lnTo>
                    <a:pt x="263017" y="114046"/>
                  </a:lnTo>
                  <a:lnTo>
                    <a:pt x="276328" y="111801"/>
                  </a:lnTo>
                  <a:lnTo>
                    <a:pt x="284544" y="106425"/>
                  </a:lnTo>
                  <a:lnTo>
                    <a:pt x="256794" y="106425"/>
                  </a:lnTo>
                  <a:lnTo>
                    <a:pt x="250444" y="104648"/>
                  </a:lnTo>
                  <a:lnTo>
                    <a:pt x="243839" y="100964"/>
                  </a:lnTo>
                  <a:close/>
                </a:path>
                <a:path w="454660" h="114300">
                  <a:moveTo>
                    <a:pt x="293042" y="76073"/>
                  </a:moveTo>
                  <a:lnTo>
                    <a:pt x="284352" y="76073"/>
                  </a:lnTo>
                  <a:lnTo>
                    <a:pt x="284232" y="83693"/>
                  </a:lnTo>
                  <a:lnTo>
                    <a:pt x="283142" y="92868"/>
                  </a:lnTo>
                  <a:lnTo>
                    <a:pt x="279146" y="100202"/>
                  </a:lnTo>
                  <a:lnTo>
                    <a:pt x="272387" y="104679"/>
                  </a:lnTo>
                  <a:lnTo>
                    <a:pt x="262889" y="106299"/>
                  </a:lnTo>
                  <a:lnTo>
                    <a:pt x="256794" y="106425"/>
                  </a:lnTo>
                  <a:lnTo>
                    <a:pt x="284544" y="106425"/>
                  </a:lnTo>
                  <a:lnTo>
                    <a:pt x="285781" y="105616"/>
                  </a:lnTo>
                  <a:lnTo>
                    <a:pt x="291377" y="95454"/>
                  </a:lnTo>
                  <a:lnTo>
                    <a:pt x="293115" y="81280"/>
                  </a:lnTo>
                  <a:lnTo>
                    <a:pt x="293042" y="76073"/>
                  </a:lnTo>
                  <a:close/>
                </a:path>
                <a:path w="454660" h="114300">
                  <a:moveTo>
                    <a:pt x="273685" y="26162"/>
                  </a:moveTo>
                  <a:lnTo>
                    <a:pt x="257429" y="26416"/>
                  </a:lnTo>
                  <a:lnTo>
                    <a:pt x="250951" y="29463"/>
                  </a:lnTo>
                  <a:lnTo>
                    <a:pt x="246252" y="35433"/>
                  </a:lnTo>
                  <a:lnTo>
                    <a:pt x="241554" y="41275"/>
                  </a:lnTo>
                  <a:lnTo>
                    <a:pt x="239140" y="49275"/>
                  </a:lnTo>
                  <a:lnTo>
                    <a:pt x="239395" y="67945"/>
                  </a:lnTo>
                  <a:lnTo>
                    <a:pt x="241808" y="74930"/>
                  </a:lnTo>
                  <a:lnTo>
                    <a:pt x="246364" y="80263"/>
                  </a:lnTo>
                  <a:lnTo>
                    <a:pt x="250825" y="85344"/>
                  </a:lnTo>
                  <a:lnTo>
                    <a:pt x="256667" y="87884"/>
                  </a:lnTo>
                  <a:lnTo>
                    <a:pt x="272796" y="87630"/>
                  </a:lnTo>
                  <a:lnTo>
                    <a:pt x="279526" y="83693"/>
                  </a:lnTo>
                  <a:lnTo>
                    <a:pt x="281584" y="80263"/>
                  </a:lnTo>
                  <a:lnTo>
                    <a:pt x="260985" y="80263"/>
                  </a:lnTo>
                  <a:lnTo>
                    <a:pt x="256667" y="78359"/>
                  </a:lnTo>
                  <a:lnTo>
                    <a:pt x="253364" y="74295"/>
                  </a:lnTo>
                  <a:lnTo>
                    <a:pt x="250062" y="70358"/>
                  </a:lnTo>
                  <a:lnTo>
                    <a:pt x="248412" y="65150"/>
                  </a:lnTo>
                  <a:lnTo>
                    <a:pt x="248158" y="50800"/>
                  </a:lnTo>
                  <a:lnTo>
                    <a:pt x="249809" y="44831"/>
                  </a:lnTo>
                  <a:lnTo>
                    <a:pt x="253111" y="40512"/>
                  </a:lnTo>
                  <a:lnTo>
                    <a:pt x="256412" y="36068"/>
                  </a:lnTo>
                  <a:lnTo>
                    <a:pt x="260985" y="33909"/>
                  </a:lnTo>
                  <a:lnTo>
                    <a:pt x="266826" y="33782"/>
                  </a:lnTo>
                  <a:lnTo>
                    <a:pt x="282371" y="33782"/>
                  </a:lnTo>
                  <a:lnTo>
                    <a:pt x="279526" y="29337"/>
                  </a:lnTo>
                  <a:lnTo>
                    <a:pt x="273685" y="26162"/>
                  </a:lnTo>
                  <a:close/>
                </a:path>
                <a:path w="454660" h="114300">
                  <a:moveTo>
                    <a:pt x="282371" y="33782"/>
                  </a:moveTo>
                  <a:lnTo>
                    <a:pt x="271525" y="33782"/>
                  </a:lnTo>
                  <a:lnTo>
                    <a:pt x="275589" y="35306"/>
                  </a:lnTo>
                  <a:lnTo>
                    <a:pt x="282194" y="41910"/>
                  </a:lnTo>
                  <a:lnTo>
                    <a:pt x="283845" y="45974"/>
                  </a:lnTo>
                  <a:lnTo>
                    <a:pt x="283972" y="50800"/>
                  </a:lnTo>
                  <a:lnTo>
                    <a:pt x="284099" y="65532"/>
                  </a:lnTo>
                  <a:lnTo>
                    <a:pt x="282448" y="70358"/>
                  </a:lnTo>
                  <a:lnTo>
                    <a:pt x="279146" y="74295"/>
                  </a:lnTo>
                  <a:lnTo>
                    <a:pt x="275717" y="78105"/>
                  </a:lnTo>
                  <a:lnTo>
                    <a:pt x="271399" y="80137"/>
                  </a:lnTo>
                  <a:lnTo>
                    <a:pt x="266192" y="80137"/>
                  </a:lnTo>
                  <a:lnTo>
                    <a:pt x="260985" y="80263"/>
                  </a:lnTo>
                  <a:lnTo>
                    <a:pt x="281584" y="80263"/>
                  </a:lnTo>
                  <a:lnTo>
                    <a:pt x="284099" y="76073"/>
                  </a:lnTo>
                  <a:lnTo>
                    <a:pt x="293042" y="76073"/>
                  </a:lnTo>
                  <a:lnTo>
                    <a:pt x="292472" y="35687"/>
                  </a:lnTo>
                  <a:lnTo>
                    <a:pt x="283590" y="35687"/>
                  </a:lnTo>
                  <a:lnTo>
                    <a:pt x="282371" y="33782"/>
                  </a:lnTo>
                  <a:close/>
                </a:path>
                <a:path w="454660" h="114300">
                  <a:moveTo>
                    <a:pt x="292354" y="27305"/>
                  </a:moveTo>
                  <a:lnTo>
                    <a:pt x="283590" y="27432"/>
                  </a:lnTo>
                  <a:lnTo>
                    <a:pt x="283718" y="35687"/>
                  </a:lnTo>
                  <a:lnTo>
                    <a:pt x="292472" y="35687"/>
                  </a:lnTo>
                  <a:lnTo>
                    <a:pt x="292354" y="27305"/>
                  </a:lnTo>
                  <a:close/>
                </a:path>
                <a:path w="454660" h="114300">
                  <a:moveTo>
                    <a:pt x="317373" y="0"/>
                  </a:moveTo>
                  <a:lnTo>
                    <a:pt x="314071" y="0"/>
                  </a:lnTo>
                  <a:lnTo>
                    <a:pt x="312674" y="635"/>
                  </a:lnTo>
                  <a:lnTo>
                    <a:pt x="311658" y="1778"/>
                  </a:lnTo>
                  <a:lnTo>
                    <a:pt x="310514" y="2921"/>
                  </a:lnTo>
                  <a:lnTo>
                    <a:pt x="310053" y="4191"/>
                  </a:lnTo>
                  <a:lnTo>
                    <a:pt x="310007" y="7747"/>
                  </a:lnTo>
                  <a:lnTo>
                    <a:pt x="310642" y="9144"/>
                  </a:lnTo>
                  <a:lnTo>
                    <a:pt x="312800" y="11303"/>
                  </a:lnTo>
                  <a:lnTo>
                    <a:pt x="314198" y="11811"/>
                  </a:lnTo>
                  <a:lnTo>
                    <a:pt x="315849" y="11811"/>
                  </a:lnTo>
                  <a:lnTo>
                    <a:pt x="317500" y="11684"/>
                  </a:lnTo>
                  <a:lnTo>
                    <a:pt x="318897" y="11175"/>
                  </a:lnTo>
                  <a:lnTo>
                    <a:pt x="321183" y="8889"/>
                  </a:lnTo>
                  <a:lnTo>
                    <a:pt x="321598" y="7747"/>
                  </a:lnTo>
                  <a:lnTo>
                    <a:pt x="321563" y="4191"/>
                  </a:lnTo>
                  <a:lnTo>
                    <a:pt x="321056" y="2794"/>
                  </a:lnTo>
                  <a:lnTo>
                    <a:pt x="318770" y="508"/>
                  </a:lnTo>
                  <a:lnTo>
                    <a:pt x="317373" y="0"/>
                  </a:lnTo>
                  <a:close/>
                </a:path>
                <a:path w="454660" h="114300">
                  <a:moveTo>
                    <a:pt x="320294" y="26924"/>
                  </a:moveTo>
                  <a:lnTo>
                    <a:pt x="311531" y="27050"/>
                  </a:lnTo>
                  <a:lnTo>
                    <a:pt x="312293" y="85725"/>
                  </a:lnTo>
                  <a:lnTo>
                    <a:pt x="321056" y="85598"/>
                  </a:lnTo>
                  <a:lnTo>
                    <a:pt x="320294" y="26924"/>
                  </a:lnTo>
                  <a:close/>
                </a:path>
                <a:path w="454660" h="114300">
                  <a:moveTo>
                    <a:pt x="347725" y="26543"/>
                  </a:moveTo>
                  <a:lnTo>
                    <a:pt x="338836" y="26670"/>
                  </a:lnTo>
                  <a:lnTo>
                    <a:pt x="339598" y="85344"/>
                  </a:lnTo>
                  <a:lnTo>
                    <a:pt x="348488" y="85217"/>
                  </a:lnTo>
                  <a:lnTo>
                    <a:pt x="348107" y="51816"/>
                  </a:lnTo>
                  <a:lnTo>
                    <a:pt x="347980" y="46228"/>
                  </a:lnTo>
                  <a:lnTo>
                    <a:pt x="349504" y="41656"/>
                  </a:lnTo>
                  <a:lnTo>
                    <a:pt x="353980" y="36449"/>
                  </a:lnTo>
                  <a:lnTo>
                    <a:pt x="347852" y="36449"/>
                  </a:lnTo>
                  <a:lnTo>
                    <a:pt x="347725" y="26543"/>
                  </a:lnTo>
                  <a:close/>
                </a:path>
                <a:path w="454660" h="114300">
                  <a:moveTo>
                    <a:pt x="383194" y="32385"/>
                  </a:moveTo>
                  <a:lnTo>
                    <a:pt x="373634" y="32385"/>
                  </a:lnTo>
                  <a:lnTo>
                    <a:pt x="378333" y="38608"/>
                  </a:lnTo>
                  <a:lnTo>
                    <a:pt x="378592" y="51816"/>
                  </a:lnTo>
                  <a:lnTo>
                    <a:pt x="378968" y="84836"/>
                  </a:lnTo>
                  <a:lnTo>
                    <a:pt x="387858" y="84709"/>
                  </a:lnTo>
                  <a:lnTo>
                    <a:pt x="387223" y="41021"/>
                  </a:lnTo>
                  <a:lnTo>
                    <a:pt x="385445" y="35051"/>
                  </a:lnTo>
                  <a:lnTo>
                    <a:pt x="383194" y="32385"/>
                  </a:lnTo>
                  <a:close/>
                </a:path>
                <a:path w="454660" h="114300">
                  <a:moveTo>
                    <a:pt x="373634" y="24892"/>
                  </a:moveTo>
                  <a:lnTo>
                    <a:pt x="358775" y="25146"/>
                  </a:lnTo>
                  <a:lnTo>
                    <a:pt x="352425" y="28956"/>
                  </a:lnTo>
                  <a:lnTo>
                    <a:pt x="348107" y="36449"/>
                  </a:lnTo>
                  <a:lnTo>
                    <a:pt x="353980" y="36449"/>
                  </a:lnTo>
                  <a:lnTo>
                    <a:pt x="355726" y="34417"/>
                  </a:lnTo>
                  <a:lnTo>
                    <a:pt x="359663" y="32512"/>
                  </a:lnTo>
                  <a:lnTo>
                    <a:pt x="364363" y="32512"/>
                  </a:lnTo>
                  <a:lnTo>
                    <a:pt x="373634" y="32385"/>
                  </a:lnTo>
                  <a:lnTo>
                    <a:pt x="383194" y="32385"/>
                  </a:lnTo>
                  <a:lnTo>
                    <a:pt x="378587" y="26924"/>
                  </a:lnTo>
                  <a:lnTo>
                    <a:pt x="373634" y="24892"/>
                  </a:lnTo>
                  <a:close/>
                </a:path>
                <a:path w="454660" h="114300">
                  <a:moveTo>
                    <a:pt x="405384" y="98933"/>
                  </a:moveTo>
                  <a:lnTo>
                    <a:pt x="405511" y="107950"/>
                  </a:lnTo>
                  <a:lnTo>
                    <a:pt x="411099" y="110617"/>
                  </a:lnTo>
                  <a:lnTo>
                    <a:pt x="417449" y="112013"/>
                  </a:lnTo>
                  <a:lnTo>
                    <a:pt x="424561" y="111887"/>
                  </a:lnTo>
                  <a:lnTo>
                    <a:pt x="437872" y="109698"/>
                  </a:lnTo>
                  <a:lnTo>
                    <a:pt x="446183" y="104267"/>
                  </a:lnTo>
                  <a:lnTo>
                    <a:pt x="418338" y="104267"/>
                  </a:lnTo>
                  <a:lnTo>
                    <a:pt x="411988" y="102488"/>
                  </a:lnTo>
                  <a:lnTo>
                    <a:pt x="405384" y="98933"/>
                  </a:lnTo>
                  <a:close/>
                </a:path>
                <a:path w="454660" h="114300">
                  <a:moveTo>
                    <a:pt x="454584" y="73913"/>
                  </a:moveTo>
                  <a:lnTo>
                    <a:pt x="445770" y="73913"/>
                  </a:lnTo>
                  <a:lnTo>
                    <a:pt x="445897" y="80518"/>
                  </a:lnTo>
                  <a:lnTo>
                    <a:pt x="444686" y="90781"/>
                  </a:lnTo>
                  <a:lnTo>
                    <a:pt x="440690" y="98139"/>
                  </a:lnTo>
                  <a:lnTo>
                    <a:pt x="433931" y="102592"/>
                  </a:lnTo>
                  <a:lnTo>
                    <a:pt x="424434" y="104139"/>
                  </a:lnTo>
                  <a:lnTo>
                    <a:pt x="418338" y="104267"/>
                  </a:lnTo>
                  <a:lnTo>
                    <a:pt x="446183" y="104267"/>
                  </a:lnTo>
                  <a:lnTo>
                    <a:pt x="447325" y="103520"/>
                  </a:lnTo>
                  <a:lnTo>
                    <a:pt x="452921" y="93366"/>
                  </a:lnTo>
                  <a:lnTo>
                    <a:pt x="454660" y="79248"/>
                  </a:lnTo>
                  <a:lnTo>
                    <a:pt x="454584" y="73913"/>
                  </a:lnTo>
                  <a:close/>
                </a:path>
                <a:path w="454660" h="114300">
                  <a:moveTo>
                    <a:pt x="435101" y="24130"/>
                  </a:moveTo>
                  <a:lnTo>
                    <a:pt x="427227" y="24130"/>
                  </a:lnTo>
                  <a:lnTo>
                    <a:pt x="418973" y="24257"/>
                  </a:lnTo>
                  <a:lnTo>
                    <a:pt x="412496" y="27305"/>
                  </a:lnTo>
                  <a:lnTo>
                    <a:pt x="407797" y="33274"/>
                  </a:lnTo>
                  <a:lnTo>
                    <a:pt x="402971" y="39116"/>
                  </a:lnTo>
                  <a:lnTo>
                    <a:pt x="400685" y="47117"/>
                  </a:lnTo>
                  <a:lnTo>
                    <a:pt x="400938" y="65786"/>
                  </a:lnTo>
                  <a:lnTo>
                    <a:pt x="403225" y="72771"/>
                  </a:lnTo>
                  <a:lnTo>
                    <a:pt x="412369" y="83185"/>
                  </a:lnTo>
                  <a:lnTo>
                    <a:pt x="418211" y="85725"/>
                  </a:lnTo>
                  <a:lnTo>
                    <a:pt x="434339" y="85471"/>
                  </a:lnTo>
                  <a:lnTo>
                    <a:pt x="441071" y="81661"/>
                  </a:lnTo>
                  <a:lnTo>
                    <a:pt x="443169" y="78105"/>
                  </a:lnTo>
                  <a:lnTo>
                    <a:pt x="422529" y="78105"/>
                  </a:lnTo>
                  <a:lnTo>
                    <a:pt x="418211" y="76200"/>
                  </a:lnTo>
                  <a:lnTo>
                    <a:pt x="409736" y="48641"/>
                  </a:lnTo>
                  <a:lnTo>
                    <a:pt x="411352" y="42672"/>
                  </a:lnTo>
                  <a:lnTo>
                    <a:pt x="414655" y="38354"/>
                  </a:lnTo>
                  <a:lnTo>
                    <a:pt x="417957" y="33909"/>
                  </a:lnTo>
                  <a:lnTo>
                    <a:pt x="422529" y="31750"/>
                  </a:lnTo>
                  <a:lnTo>
                    <a:pt x="428371" y="31623"/>
                  </a:lnTo>
                  <a:lnTo>
                    <a:pt x="443826" y="31623"/>
                  </a:lnTo>
                  <a:lnTo>
                    <a:pt x="441071" y="27178"/>
                  </a:lnTo>
                  <a:lnTo>
                    <a:pt x="435101" y="24130"/>
                  </a:lnTo>
                  <a:close/>
                </a:path>
                <a:path w="454660" h="114300">
                  <a:moveTo>
                    <a:pt x="443826" y="31623"/>
                  </a:moveTo>
                  <a:lnTo>
                    <a:pt x="433070" y="31623"/>
                  </a:lnTo>
                  <a:lnTo>
                    <a:pt x="437134" y="33274"/>
                  </a:lnTo>
                  <a:lnTo>
                    <a:pt x="443738" y="39878"/>
                  </a:lnTo>
                  <a:lnTo>
                    <a:pt x="445388" y="43814"/>
                  </a:lnTo>
                  <a:lnTo>
                    <a:pt x="445517" y="48768"/>
                  </a:lnTo>
                  <a:lnTo>
                    <a:pt x="445643" y="63373"/>
                  </a:lnTo>
                  <a:lnTo>
                    <a:pt x="443992" y="68199"/>
                  </a:lnTo>
                  <a:lnTo>
                    <a:pt x="440575" y="72262"/>
                  </a:lnTo>
                  <a:lnTo>
                    <a:pt x="437261" y="75946"/>
                  </a:lnTo>
                  <a:lnTo>
                    <a:pt x="432943" y="77978"/>
                  </a:lnTo>
                  <a:lnTo>
                    <a:pt x="427736" y="78105"/>
                  </a:lnTo>
                  <a:lnTo>
                    <a:pt x="443169" y="78105"/>
                  </a:lnTo>
                  <a:lnTo>
                    <a:pt x="445643" y="73913"/>
                  </a:lnTo>
                  <a:lnTo>
                    <a:pt x="454584" y="73913"/>
                  </a:lnTo>
                  <a:lnTo>
                    <a:pt x="454016" y="33528"/>
                  </a:lnTo>
                  <a:lnTo>
                    <a:pt x="445008" y="33528"/>
                  </a:lnTo>
                  <a:lnTo>
                    <a:pt x="443826" y="31623"/>
                  </a:lnTo>
                  <a:close/>
                </a:path>
                <a:path w="454660" h="114300">
                  <a:moveTo>
                    <a:pt x="453898" y="25146"/>
                  </a:moveTo>
                  <a:lnTo>
                    <a:pt x="445135" y="25273"/>
                  </a:lnTo>
                  <a:lnTo>
                    <a:pt x="445262" y="33528"/>
                  </a:lnTo>
                  <a:lnTo>
                    <a:pt x="454016" y="33528"/>
                  </a:lnTo>
                  <a:lnTo>
                    <a:pt x="453898" y="25146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314" name="object 28" descr=""/>
            <p:cNvPicPr/>
            <p:nvPr/>
          </p:nvPicPr>
          <p:blipFill>
            <a:blip r:embed="rId13"/>
            <a:stretch/>
          </p:blipFill>
          <p:spPr>
            <a:xfrm>
              <a:off x="6424560" y="2745720"/>
              <a:ext cx="651240" cy="26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5" name="object 29"/>
            <p:cNvSpPr/>
            <p:nvPr/>
          </p:nvSpPr>
          <p:spPr>
            <a:xfrm>
              <a:off x="6450120" y="2763000"/>
              <a:ext cx="602640" cy="230040"/>
            </a:xfrm>
            <a:custGeom>
              <a:avLst/>
              <a:gdLst>
                <a:gd name="textAreaLeft" fmla="*/ 0 w 602640"/>
                <a:gd name="textAreaRight" fmla="*/ 605160 w 602640"/>
                <a:gd name="textAreaTop" fmla="*/ 0 h 230040"/>
                <a:gd name="textAreaBottom" fmla="*/ 232560 h 230040"/>
              </a:gdLst>
              <a:ahLst/>
              <a:rect l="textAreaLeft" t="textAreaTop" r="textAreaRight" b="textAreaBottom"/>
              <a:pathLst>
                <a:path w="605154" h="232410">
                  <a:moveTo>
                    <a:pt x="604901" y="111887"/>
                  </a:moveTo>
                  <a:lnTo>
                    <a:pt x="574857" y="163327"/>
                  </a:lnTo>
                  <a:lnTo>
                    <a:pt x="539443" y="185328"/>
                  </a:lnTo>
                  <a:lnTo>
                    <a:pt x="492846" y="203900"/>
                  </a:lnTo>
                  <a:lnTo>
                    <a:pt x="436874" y="218328"/>
                  </a:lnTo>
                  <a:lnTo>
                    <a:pt x="373335" y="227899"/>
                  </a:lnTo>
                  <a:lnTo>
                    <a:pt x="304037" y="231901"/>
                  </a:lnTo>
                  <a:lnTo>
                    <a:pt x="234611" y="229735"/>
                  </a:lnTo>
                  <a:lnTo>
                    <a:pt x="170805" y="221836"/>
                  </a:lnTo>
                  <a:lnTo>
                    <a:pt x="114446" y="208875"/>
                  </a:lnTo>
                  <a:lnTo>
                    <a:pt x="67360" y="191527"/>
                  </a:lnTo>
                  <a:lnTo>
                    <a:pt x="31373" y="170464"/>
                  </a:lnTo>
                  <a:lnTo>
                    <a:pt x="0" y="119887"/>
                  </a:lnTo>
                  <a:lnTo>
                    <a:pt x="7622" y="93206"/>
                  </a:lnTo>
                  <a:lnTo>
                    <a:pt x="65467" y="46509"/>
                  </a:lnTo>
                  <a:lnTo>
                    <a:pt x="112078" y="27938"/>
                  </a:lnTo>
                  <a:lnTo>
                    <a:pt x="168073" y="13515"/>
                  </a:lnTo>
                  <a:lnTo>
                    <a:pt x="231645" y="3961"/>
                  </a:lnTo>
                  <a:lnTo>
                    <a:pt x="300990" y="0"/>
                  </a:lnTo>
                  <a:lnTo>
                    <a:pt x="370369" y="2159"/>
                  </a:lnTo>
                  <a:lnTo>
                    <a:pt x="434141" y="10040"/>
                  </a:lnTo>
                  <a:lnTo>
                    <a:pt x="490478" y="22976"/>
                  </a:lnTo>
                  <a:lnTo>
                    <a:pt x="537550" y="40297"/>
                  </a:lnTo>
                  <a:lnTo>
                    <a:pt x="573530" y="61335"/>
                  </a:lnTo>
                  <a:lnTo>
                    <a:pt x="604901" y="111887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16" name="object 30"/>
            <p:cNvSpPr/>
            <p:nvPr/>
          </p:nvSpPr>
          <p:spPr>
            <a:xfrm>
              <a:off x="6471360" y="2836080"/>
              <a:ext cx="566280" cy="109800"/>
            </a:xfrm>
            <a:custGeom>
              <a:avLst/>
              <a:gdLst>
                <a:gd name="textAreaLeft" fmla="*/ 0 w 566280"/>
                <a:gd name="textAreaRight" fmla="*/ 568800 w 566280"/>
                <a:gd name="textAreaTop" fmla="*/ 0 h 109800"/>
                <a:gd name="textAreaBottom" fmla="*/ 112320 h 109800"/>
              </a:gdLst>
              <a:ahLst/>
              <a:rect l="textAreaLeft" t="textAreaTop" r="textAreaRight" b="textAreaBottom"/>
              <a:pathLst>
                <a:path w="568959" h="112394">
                  <a:moveTo>
                    <a:pt x="49911" y="40259"/>
                  </a:moveTo>
                  <a:lnTo>
                    <a:pt x="49784" y="24638"/>
                  </a:lnTo>
                  <a:lnTo>
                    <a:pt x="47244" y="18542"/>
                  </a:lnTo>
                  <a:lnTo>
                    <a:pt x="45046" y="16637"/>
                  </a:lnTo>
                  <a:lnTo>
                    <a:pt x="42418" y="14351"/>
                  </a:lnTo>
                  <a:lnTo>
                    <a:pt x="40386" y="12636"/>
                  </a:lnTo>
                  <a:lnTo>
                    <a:pt x="40386" y="38481"/>
                  </a:lnTo>
                  <a:lnTo>
                    <a:pt x="38735" y="42926"/>
                  </a:lnTo>
                  <a:lnTo>
                    <a:pt x="35179" y="45974"/>
                  </a:lnTo>
                  <a:lnTo>
                    <a:pt x="31737" y="49149"/>
                  </a:lnTo>
                  <a:lnTo>
                    <a:pt x="26543" y="50673"/>
                  </a:lnTo>
                  <a:lnTo>
                    <a:pt x="9525" y="50927"/>
                  </a:lnTo>
                  <a:lnTo>
                    <a:pt x="9017" y="16764"/>
                  </a:lnTo>
                  <a:lnTo>
                    <a:pt x="20574" y="16637"/>
                  </a:lnTo>
                  <a:lnTo>
                    <a:pt x="40386" y="38481"/>
                  </a:lnTo>
                  <a:lnTo>
                    <a:pt x="40386" y="12636"/>
                  </a:lnTo>
                  <a:lnTo>
                    <a:pt x="37465" y="10160"/>
                  </a:lnTo>
                  <a:lnTo>
                    <a:pt x="30734" y="8128"/>
                  </a:lnTo>
                  <a:lnTo>
                    <a:pt x="0" y="8509"/>
                  </a:lnTo>
                  <a:lnTo>
                    <a:pt x="1016" y="90678"/>
                  </a:lnTo>
                  <a:lnTo>
                    <a:pt x="10033" y="90551"/>
                  </a:lnTo>
                  <a:lnTo>
                    <a:pt x="9652" y="59309"/>
                  </a:lnTo>
                  <a:lnTo>
                    <a:pt x="20574" y="59182"/>
                  </a:lnTo>
                  <a:lnTo>
                    <a:pt x="29083" y="59436"/>
                  </a:lnTo>
                  <a:lnTo>
                    <a:pt x="29806" y="59182"/>
                  </a:lnTo>
                  <a:lnTo>
                    <a:pt x="36068" y="57023"/>
                  </a:lnTo>
                  <a:lnTo>
                    <a:pt x="42773" y="50927"/>
                  </a:lnTo>
                  <a:lnTo>
                    <a:pt x="47244" y="46863"/>
                  </a:lnTo>
                  <a:lnTo>
                    <a:pt x="49911" y="40259"/>
                  </a:lnTo>
                  <a:close/>
                </a:path>
                <a:path w="568959" h="112394">
                  <a:moveTo>
                    <a:pt x="94742" y="39878"/>
                  </a:moveTo>
                  <a:lnTo>
                    <a:pt x="94703" y="37973"/>
                  </a:lnTo>
                  <a:lnTo>
                    <a:pt x="94615" y="30607"/>
                  </a:lnTo>
                  <a:lnTo>
                    <a:pt x="93218" y="30099"/>
                  </a:lnTo>
                  <a:lnTo>
                    <a:pt x="91313" y="29845"/>
                  </a:lnTo>
                  <a:lnTo>
                    <a:pt x="85458" y="29845"/>
                  </a:lnTo>
                  <a:lnTo>
                    <a:pt x="73787" y="43180"/>
                  </a:lnTo>
                  <a:lnTo>
                    <a:pt x="73533" y="43180"/>
                  </a:lnTo>
                  <a:lnTo>
                    <a:pt x="73406" y="31115"/>
                  </a:lnTo>
                  <a:lnTo>
                    <a:pt x="64516" y="31115"/>
                  </a:lnTo>
                  <a:lnTo>
                    <a:pt x="65278" y="89789"/>
                  </a:lnTo>
                  <a:lnTo>
                    <a:pt x="74168" y="89662"/>
                  </a:lnTo>
                  <a:lnTo>
                    <a:pt x="73787" y="59690"/>
                  </a:lnTo>
                  <a:lnTo>
                    <a:pt x="73660" y="53213"/>
                  </a:lnTo>
                  <a:lnTo>
                    <a:pt x="74930" y="48006"/>
                  </a:lnTo>
                  <a:lnTo>
                    <a:pt x="78193" y="43180"/>
                  </a:lnTo>
                  <a:lnTo>
                    <a:pt x="80264" y="40132"/>
                  </a:lnTo>
                  <a:lnTo>
                    <a:pt x="83693" y="38100"/>
                  </a:lnTo>
                  <a:lnTo>
                    <a:pt x="87630" y="38100"/>
                  </a:lnTo>
                  <a:lnTo>
                    <a:pt x="90678" y="37973"/>
                  </a:lnTo>
                  <a:lnTo>
                    <a:pt x="93091" y="38608"/>
                  </a:lnTo>
                  <a:lnTo>
                    <a:pt x="94742" y="39878"/>
                  </a:lnTo>
                  <a:close/>
                </a:path>
                <a:path w="568959" h="112394">
                  <a:moveTo>
                    <a:pt x="152908" y="61595"/>
                  </a:moveTo>
                  <a:lnTo>
                    <a:pt x="152781" y="56769"/>
                  </a:lnTo>
                  <a:lnTo>
                    <a:pt x="152742" y="54229"/>
                  </a:lnTo>
                  <a:lnTo>
                    <a:pt x="152654" y="48006"/>
                  </a:lnTo>
                  <a:lnTo>
                    <a:pt x="150482" y="41148"/>
                  </a:lnTo>
                  <a:lnTo>
                    <a:pt x="146507" y="36576"/>
                  </a:lnTo>
                  <a:lnTo>
                    <a:pt x="143637" y="33197"/>
                  </a:lnTo>
                  <a:lnTo>
                    <a:pt x="143637" y="53848"/>
                  </a:lnTo>
                  <a:lnTo>
                    <a:pt x="111252" y="54229"/>
                  </a:lnTo>
                  <a:lnTo>
                    <a:pt x="112014" y="49022"/>
                  </a:lnTo>
                  <a:lnTo>
                    <a:pt x="113919" y="44704"/>
                  </a:lnTo>
                  <a:lnTo>
                    <a:pt x="117094" y="41529"/>
                  </a:lnTo>
                  <a:lnTo>
                    <a:pt x="120269" y="38227"/>
                  </a:lnTo>
                  <a:lnTo>
                    <a:pt x="124079" y="36576"/>
                  </a:lnTo>
                  <a:lnTo>
                    <a:pt x="133083" y="36576"/>
                  </a:lnTo>
                  <a:lnTo>
                    <a:pt x="136779" y="37973"/>
                  </a:lnTo>
                  <a:lnTo>
                    <a:pt x="142113" y="44069"/>
                  </a:lnTo>
                  <a:lnTo>
                    <a:pt x="143510" y="48387"/>
                  </a:lnTo>
                  <a:lnTo>
                    <a:pt x="143637" y="53848"/>
                  </a:lnTo>
                  <a:lnTo>
                    <a:pt x="143637" y="33197"/>
                  </a:lnTo>
                  <a:lnTo>
                    <a:pt x="141986" y="31242"/>
                  </a:lnTo>
                  <a:lnTo>
                    <a:pt x="136017" y="28829"/>
                  </a:lnTo>
                  <a:lnTo>
                    <a:pt x="120904" y="29083"/>
                  </a:lnTo>
                  <a:lnTo>
                    <a:pt x="114554" y="32131"/>
                  </a:lnTo>
                  <a:lnTo>
                    <a:pt x="104394" y="43815"/>
                  </a:lnTo>
                  <a:lnTo>
                    <a:pt x="101981" y="51308"/>
                  </a:lnTo>
                  <a:lnTo>
                    <a:pt x="102235" y="69723"/>
                  </a:lnTo>
                  <a:lnTo>
                    <a:pt x="104635" y="77216"/>
                  </a:lnTo>
                  <a:lnTo>
                    <a:pt x="109575" y="82804"/>
                  </a:lnTo>
                  <a:lnTo>
                    <a:pt x="114160" y="87884"/>
                  </a:lnTo>
                  <a:lnTo>
                    <a:pt x="120637" y="90551"/>
                  </a:lnTo>
                  <a:lnTo>
                    <a:pt x="137287" y="90297"/>
                  </a:lnTo>
                  <a:lnTo>
                    <a:pt x="144018" y="88265"/>
                  </a:lnTo>
                  <a:lnTo>
                    <a:pt x="149212" y="84328"/>
                  </a:lnTo>
                  <a:lnTo>
                    <a:pt x="149199" y="82804"/>
                  </a:lnTo>
                  <a:lnTo>
                    <a:pt x="149085" y="75819"/>
                  </a:lnTo>
                  <a:lnTo>
                    <a:pt x="143637" y="80391"/>
                  </a:lnTo>
                  <a:lnTo>
                    <a:pt x="137541" y="82677"/>
                  </a:lnTo>
                  <a:lnTo>
                    <a:pt x="130810" y="82804"/>
                  </a:lnTo>
                  <a:lnTo>
                    <a:pt x="125082" y="82804"/>
                  </a:lnTo>
                  <a:lnTo>
                    <a:pt x="120383" y="81153"/>
                  </a:lnTo>
                  <a:lnTo>
                    <a:pt x="116967" y="77597"/>
                  </a:lnTo>
                  <a:lnTo>
                    <a:pt x="113411" y="74041"/>
                  </a:lnTo>
                  <a:lnTo>
                    <a:pt x="111506" y="68834"/>
                  </a:lnTo>
                  <a:lnTo>
                    <a:pt x="111252" y="62103"/>
                  </a:lnTo>
                  <a:lnTo>
                    <a:pt x="152908" y="61595"/>
                  </a:lnTo>
                  <a:close/>
                </a:path>
                <a:path w="568959" h="112394">
                  <a:moveTo>
                    <a:pt x="196977" y="58928"/>
                  </a:moveTo>
                  <a:lnTo>
                    <a:pt x="196850" y="51816"/>
                  </a:lnTo>
                  <a:lnTo>
                    <a:pt x="165608" y="52197"/>
                  </a:lnTo>
                  <a:lnTo>
                    <a:pt x="165608" y="59309"/>
                  </a:lnTo>
                  <a:lnTo>
                    <a:pt x="196977" y="58928"/>
                  </a:lnTo>
                  <a:close/>
                </a:path>
                <a:path w="568959" h="112394">
                  <a:moveTo>
                    <a:pt x="271526" y="83566"/>
                  </a:moveTo>
                  <a:lnTo>
                    <a:pt x="271475" y="80645"/>
                  </a:lnTo>
                  <a:lnTo>
                    <a:pt x="271399" y="74803"/>
                  </a:lnTo>
                  <a:lnTo>
                    <a:pt x="265430" y="78613"/>
                  </a:lnTo>
                  <a:lnTo>
                    <a:pt x="258191" y="80518"/>
                  </a:lnTo>
                  <a:lnTo>
                    <a:pt x="249936" y="80518"/>
                  </a:lnTo>
                  <a:lnTo>
                    <a:pt x="240919" y="80645"/>
                  </a:lnTo>
                  <a:lnTo>
                    <a:pt x="233553" y="77724"/>
                  </a:lnTo>
                  <a:lnTo>
                    <a:pt x="222377" y="65532"/>
                  </a:lnTo>
                  <a:lnTo>
                    <a:pt x="219583" y="57658"/>
                  </a:lnTo>
                  <a:lnTo>
                    <a:pt x="219456" y="47752"/>
                  </a:lnTo>
                  <a:lnTo>
                    <a:pt x="219900" y="40373"/>
                  </a:lnTo>
                  <a:lnTo>
                    <a:pt x="258191" y="12065"/>
                  </a:lnTo>
                  <a:lnTo>
                    <a:pt x="264795" y="13589"/>
                  </a:lnTo>
                  <a:lnTo>
                    <a:pt x="270637" y="16764"/>
                  </a:lnTo>
                  <a:lnTo>
                    <a:pt x="270573" y="12065"/>
                  </a:lnTo>
                  <a:lnTo>
                    <a:pt x="270510" y="6985"/>
                  </a:lnTo>
                  <a:lnTo>
                    <a:pt x="265430" y="4826"/>
                  </a:lnTo>
                  <a:lnTo>
                    <a:pt x="258953" y="3810"/>
                  </a:lnTo>
                  <a:lnTo>
                    <a:pt x="251206" y="3810"/>
                  </a:lnTo>
                  <a:lnTo>
                    <a:pt x="216230" y="23456"/>
                  </a:lnTo>
                  <a:lnTo>
                    <a:pt x="209931" y="48387"/>
                  </a:lnTo>
                  <a:lnTo>
                    <a:pt x="210743" y="57010"/>
                  </a:lnTo>
                  <a:lnTo>
                    <a:pt x="240677" y="88163"/>
                  </a:lnTo>
                  <a:lnTo>
                    <a:pt x="248920" y="88773"/>
                  </a:lnTo>
                  <a:lnTo>
                    <a:pt x="257937" y="88646"/>
                  </a:lnTo>
                  <a:lnTo>
                    <a:pt x="265430" y="86995"/>
                  </a:lnTo>
                  <a:lnTo>
                    <a:pt x="271526" y="83566"/>
                  </a:lnTo>
                  <a:close/>
                </a:path>
                <a:path w="568959" h="112394">
                  <a:moveTo>
                    <a:pt x="336042" y="86233"/>
                  </a:moveTo>
                  <a:lnTo>
                    <a:pt x="335534" y="50165"/>
                  </a:lnTo>
                  <a:lnTo>
                    <a:pt x="334124" y="39687"/>
                  </a:lnTo>
                  <a:lnTo>
                    <a:pt x="331139" y="33909"/>
                  </a:lnTo>
                  <a:lnTo>
                    <a:pt x="330288" y="32258"/>
                  </a:lnTo>
                  <a:lnTo>
                    <a:pt x="324027" y="27876"/>
                  </a:lnTo>
                  <a:lnTo>
                    <a:pt x="315341" y="26543"/>
                  </a:lnTo>
                  <a:lnTo>
                    <a:pt x="306959" y="26670"/>
                  </a:lnTo>
                  <a:lnTo>
                    <a:pt x="300609" y="30480"/>
                  </a:lnTo>
                  <a:lnTo>
                    <a:pt x="296291" y="37973"/>
                  </a:lnTo>
                  <a:lnTo>
                    <a:pt x="296037" y="37973"/>
                  </a:lnTo>
                  <a:lnTo>
                    <a:pt x="295529" y="0"/>
                  </a:lnTo>
                  <a:lnTo>
                    <a:pt x="286639" y="127"/>
                  </a:lnTo>
                  <a:lnTo>
                    <a:pt x="287782" y="86868"/>
                  </a:lnTo>
                  <a:lnTo>
                    <a:pt x="296672" y="86741"/>
                  </a:lnTo>
                  <a:lnTo>
                    <a:pt x="296164" y="53594"/>
                  </a:lnTo>
                  <a:lnTo>
                    <a:pt x="296164" y="47879"/>
                  </a:lnTo>
                  <a:lnTo>
                    <a:pt x="297688" y="43307"/>
                  </a:lnTo>
                  <a:lnTo>
                    <a:pt x="302285" y="37973"/>
                  </a:lnTo>
                  <a:lnTo>
                    <a:pt x="304038" y="35941"/>
                  </a:lnTo>
                  <a:lnTo>
                    <a:pt x="307848" y="34036"/>
                  </a:lnTo>
                  <a:lnTo>
                    <a:pt x="312547" y="34036"/>
                  </a:lnTo>
                  <a:lnTo>
                    <a:pt x="321818" y="33909"/>
                  </a:lnTo>
                  <a:lnTo>
                    <a:pt x="326517" y="40132"/>
                  </a:lnTo>
                  <a:lnTo>
                    <a:pt x="326771" y="53594"/>
                  </a:lnTo>
                  <a:lnTo>
                    <a:pt x="327152" y="86360"/>
                  </a:lnTo>
                  <a:lnTo>
                    <a:pt x="336042" y="86233"/>
                  </a:lnTo>
                  <a:close/>
                </a:path>
                <a:path w="568959" h="112394">
                  <a:moveTo>
                    <a:pt x="394843" y="85471"/>
                  </a:moveTo>
                  <a:lnTo>
                    <a:pt x="394716" y="76327"/>
                  </a:lnTo>
                  <a:lnTo>
                    <a:pt x="394449" y="55880"/>
                  </a:lnTo>
                  <a:lnTo>
                    <a:pt x="394335" y="47117"/>
                  </a:lnTo>
                  <a:lnTo>
                    <a:pt x="392950" y="37642"/>
                  </a:lnTo>
                  <a:lnTo>
                    <a:pt x="390398" y="33274"/>
                  </a:lnTo>
                  <a:lnTo>
                    <a:pt x="389026" y="30924"/>
                  </a:lnTo>
                  <a:lnTo>
                    <a:pt x="385699" y="28892"/>
                  </a:lnTo>
                  <a:lnTo>
                    <a:pt x="385699" y="66802"/>
                  </a:lnTo>
                  <a:lnTo>
                    <a:pt x="384175" y="70993"/>
                  </a:lnTo>
                  <a:lnTo>
                    <a:pt x="378079" y="77851"/>
                  </a:lnTo>
                  <a:lnTo>
                    <a:pt x="374269" y="79502"/>
                  </a:lnTo>
                  <a:lnTo>
                    <a:pt x="369570" y="79629"/>
                  </a:lnTo>
                  <a:lnTo>
                    <a:pt x="366141" y="79629"/>
                  </a:lnTo>
                  <a:lnTo>
                    <a:pt x="363347" y="78740"/>
                  </a:lnTo>
                  <a:lnTo>
                    <a:pt x="359029" y="75184"/>
                  </a:lnTo>
                  <a:lnTo>
                    <a:pt x="358013" y="72771"/>
                  </a:lnTo>
                  <a:lnTo>
                    <a:pt x="357886" y="65913"/>
                  </a:lnTo>
                  <a:lnTo>
                    <a:pt x="358902" y="63119"/>
                  </a:lnTo>
                  <a:lnTo>
                    <a:pt x="361188" y="61468"/>
                  </a:lnTo>
                  <a:lnTo>
                    <a:pt x="363347" y="59690"/>
                  </a:lnTo>
                  <a:lnTo>
                    <a:pt x="366649" y="58547"/>
                  </a:lnTo>
                  <a:lnTo>
                    <a:pt x="385572" y="55880"/>
                  </a:lnTo>
                  <a:lnTo>
                    <a:pt x="385699" y="66802"/>
                  </a:lnTo>
                  <a:lnTo>
                    <a:pt x="385699" y="28892"/>
                  </a:lnTo>
                  <a:lnTo>
                    <a:pt x="382574" y="26974"/>
                  </a:lnTo>
                  <a:lnTo>
                    <a:pt x="373634" y="25781"/>
                  </a:lnTo>
                  <a:lnTo>
                    <a:pt x="366268" y="25908"/>
                  </a:lnTo>
                  <a:lnTo>
                    <a:pt x="359664" y="27813"/>
                  </a:lnTo>
                  <a:lnTo>
                    <a:pt x="353949" y="31496"/>
                  </a:lnTo>
                  <a:lnTo>
                    <a:pt x="354076" y="40894"/>
                  </a:lnTo>
                  <a:lnTo>
                    <a:pt x="359664" y="35941"/>
                  </a:lnTo>
                  <a:lnTo>
                    <a:pt x="366014" y="33401"/>
                  </a:lnTo>
                  <a:lnTo>
                    <a:pt x="373126" y="33401"/>
                  </a:lnTo>
                  <a:lnTo>
                    <a:pt x="381254" y="33274"/>
                  </a:lnTo>
                  <a:lnTo>
                    <a:pt x="385318" y="38227"/>
                  </a:lnTo>
                  <a:lnTo>
                    <a:pt x="385445" y="48514"/>
                  </a:lnTo>
                  <a:lnTo>
                    <a:pt x="367792" y="51308"/>
                  </a:lnTo>
                  <a:lnTo>
                    <a:pt x="359384" y="53594"/>
                  </a:lnTo>
                  <a:lnTo>
                    <a:pt x="353402" y="57581"/>
                  </a:lnTo>
                  <a:lnTo>
                    <a:pt x="349859" y="63258"/>
                  </a:lnTo>
                  <a:lnTo>
                    <a:pt x="348856" y="69850"/>
                  </a:lnTo>
                  <a:lnTo>
                    <a:pt x="348869" y="75692"/>
                  </a:lnTo>
                  <a:lnTo>
                    <a:pt x="350520" y="79756"/>
                  </a:lnTo>
                  <a:lnTo>
                    <a:pt x="357378" y="85852"/>
                  </a:lnTo>
                  <a:lnTo>
                    <a:pt x="361950" y="87249"/>
                  </a:lnTo>
                  <a:lnTo>
                    <a:pt x="367665" y="87249"/>
                  </a:lnTo>
                  <a:lnTo>
                    <a:pt x="375666" y="87122"/>
                  </a:lnTo>
                  <a:lnTo>
                    <a:pt x="381635" y="83566"/>
                  </a:lnTo>
                  <a:lnTo>
                    <a:pt x="383768" y="79629"/>
                  </a:lnTo>
                  <a:lnTo>
                    <a:pt x="385572" y="76327"/>
                  </a:lnTo>
                  <a:lnTo>
                    <a:pt x="385826" y="76327"/>
                  </a:lnTo>
                  <a:lnTo>
                    <a:pt x="385953" y="85598"/>
                  </a:lnTo>
                  <a:lnTo>
                    <a:pt x="394843" y="85471"/>
                  </a:lnTo>
                  <a:close/>
                </a:path>
                <a:path w="568959" h="112394">
                  <a:moveTo>
                    <a:pt x="442214" y="35306"/>
                  </a:moveTo>
                  <a:lnTo>
                    <a:pt x="442175" y="33401"/>
                  </a:lnTo>
                  <a:lnTo>
                    <a:pt x="442087" y="25908"/>
                  </a:lnTo>
                  <a:lnTo>
                    <a:pt x="440690" y="25400"/>
                  </a:lnTo>
                  <a:lnTo>
                    <a:pt x="438785" y="25273"/>
                  </a:lnTo>
                  <a:lnTo>
                    <a:pt x="432943" y="25273"/>
                  </a:lnTo>
                  <a:lnTo>
                    <a:pt x="421259" y="38608"/>
                  </a:lnTo>
                  <a:lnTo>
                    <a:pt x="421005" y="38608"/>
                  </a:lnTo>
                  <a:lnTo>
                    <a:pt x="420878" y="26416"/>
                  </a:lnTo>
                  <a:lnTo>
                    <a:pt x="411988" y="26543"/>
                  </a:lnTo>
                  <a:lnTo>
                    <a:pt x="412750" y="85217"/>
                  </a:lnTo>
                  <a:lnTo>
                    <a:pt x="421640" y="85090"/>
                  </a:lnTo>
                  <a:lnTo>
                    <a:pt x="421259" y="55118"/>
                  </a:lnTo>
                  <a:lnTo>
                    <a:pt x="421132" y="48641"/>
                  </a:lnTo>
                  <a:lnTo>
                    <a:pt x="422402" y="43434"/>
                  </a:lnTo>
                  <a:lnTo>
                    <a:pt x="425665" y="38608"/>
                  </a:lnTo>
                  <a:lnTo>
                    <a:pt x="427736" y="35560"/>
                  </a:lnTo>
                  <a:lnTo>
                    <a:pt x="431038" y="33528"/>
                  </a:lnTo>
                  <a:lnTo>
                    <a:pt x="435102" y="33528"/>
                  </a:lnTo>
                  <a:lnTo>
                    <a:pt x="438150" y="33401"/>
                  </a:lnTo>
                  <a:lnTo>
                    <a:pt x="440563" y="34036"/>
                  </a:lnTo>
                  <a:lnTo>
                    <a:pt x="442214" y="35306"/>
                  </a:lnTo>
                  <a:close/>
                </a:path>
                <a:path w="568959" h="112394">
                  <a:moveTo>
                    <a:pt x="503428" y="79375"/>
                  </a:moveTo>
                  <a:lnTo>
                    <a:pt x="503351" y="74168"/>
                  </a:lnTo>
                  <a:lnTo>
                    <a:pt x="502780" y="33782"/>
                  </a:lnTo>
                  <a:lnTo>
                    <a:pt x="502666" y="25400"/>
                  </a:lnTo>
                  <a:lnTo>
                    <a:pt x="494411" y="25527"/>
                  </a:lnTo>
                  <a:lnTo>
                    <a:pt x="494411" y="63627"/>
                  </a:lnTo>
                  <a:lnTo>
                    <a:pt x="492760" y="68453"/>
                  </a:lnTo>
                  <a:lnTo>
                    <a:pt x="486029" y="76200"/>
                  </a:lnTo>
                  <a:lnTo>
                    <a:pt x="481711" y="78232"/>
                  </a:lnTo>
                  <a:lnTo>
                    <a:pt x="476377" y="78232"/>
                  </a:lnTo>
                  <a:lnTo>
                    <a:pt x="471170" y="78359"/>
                  </a:lnTo>
                  <a:lnTo>
                    <a:pt x="466979" y="76327"/>
                  </a:lnTo>
                  <a:lnTo>
                    <a:pt x="460375" y="68453"/>
                  </a:lnTo>
                  <a:lnTo>
                    <a:pt x="458597" y="63119"/>
                  </a:lnTo>
                  <a:lnTo>
                    <a:pt x="458495" y="48768"/>
                  </a:lnTo>
                  <a:lnTo>
                    <a:pt x="459994" y="42926"/>
                  </a:lnTo>
                  <a:lnTo>
                    <a:pt x="463296" y="38608"/>
                  </a:lnTo>
                  <a:lnTo>
                    <a:pt x="466598" y="34163"/>
                  </a:lnTo>
                  <a:lnTo>
                    <a:pt x="471297" y="32004"/>
                  </a:lnTo>
                  <a:lnTo>
                    <a:pt x="481838" y="31750"/>
                  </a:lnTo>
                  <a:lnTo>
                    <a:pt x="485775" y="33401"/>
                  </a:lnTo>
                  <a:lnTo>
                    <a:pt x="489077" y="36703"/>
                  </a:lnTo>
                  <a:lnTo>
                    <a:pt x="492506" y="40005"/>
                  </a:lnTo>
                  <a:lnTo>
                    <a:pt x="494157" y="44069"/>
                  </a:lnTo>
                  <a:lnTo>
                    <a:pt x="494284" y="57785"/>
                  </a:lnTo>
                  <a:lnTo>
                    <a:pt x="494411" y="63627"/>
                  </a:lnTo>
                  <a:lnTo>
                    <a:pt x="494411" y="25527"/>
                  </a:lnTo>
                  <a:lnTo>
                    <a:pt x="493903" y="25527"/>
                  </a:lnTo>
                  <a:lnTo>
                    <a:pt x="494030" y="33782"/>
                  </a:lnTo>
                  <a:lnTo>
                    <a:pt x="493776" y="33782"/>
                  </a:lnTo>
                  <a:lnTo>
                    <a:pt x="492506" y="31750"/>
                  </a:lnTo>
                  <a:lnTo>
                    <a:pt x="489839" y="27432"/>
                  </a:lnTo>
                  <a:lnTo>
                    <a:pt x="483870" y="24257"/>
                  </a:lnTo>
                  <a:lnTo>
                    <a:pt x="449453" y="47371"/>
                  </a:lnTo>
                  <a:lnTo>
                    <a:pt x="449707" y="66040"/>
                  </a:lnTo>
                  <a:lnTo>
                    <a:pt x="451993" y="73025"/>
                  </a:lnTo>
                  <a:lnTo>
                    <a:pt x="461010" y="83312"/>
                  </a:lnTo>
                  <a:lnTo>
                    <a:pt x="466979" y="85979"/>
                  </a:lnTo>
                  <a:lnTo>
                    <a:pt x="483108" y="85725"/>
                  </a:lnTo>
                  <a:lnTo>
                    <a:pt x="489839" y="81788"/>
                  </a:lnTo>
                  <a:lnTo>
                    <a:pt x="491832" y="78359"/>
                  </a:lnTo>
                  <a:lnTo>
                    <a:pt x="494284" y="74168"/>
                  </a:lnTo>
                  <a:lnTo>
                    <a:pt x="494538" y="74168"/>
                  </a:lnTo>
                  <a:lnTo>
                    <a:pt x="494665" y="80645"/>
                  </a:lnTo>
                  <a:lnTo>
                    <a:pt x="493395" y="90919"/>
                  </a:lnTo>
                  <a:lnTo>
                    <a:pt x="489381" y="98285"/>
                  </a:lnTo>
                  <a:lnTo>
                    <a:pt x="482625" y="102781"/>
                  </a:lnTo>
                  <a:lnTo>
                    <a:pt x="473075" y="104394"/>
                  </a:lnTo>
                  <a:lnTo>
                    <a:pt x="466979" y="104394"/>
                  </a:lnTo>
                  <a:lnTo>
                    <a:pt x="460629" y="102743"/>
                  </a:lnTo>
                  <a:lnTo>
                    <a:pt x="454025" y="99060"/>
                  </a:lnTo>
                  <a:lnTo>
                    <a:pt x="454152" y="108077"/>
                  </a:lnTo>
                  <a:lnTo>
                    <a:pt x="459740" y="110871"/>
                  </a:lnTo>
                  <a:lnTo>
                    <a:pt x="466090" y="112141"/>
                  </a:lnTo>
                  <a:lnTo>
                    <a:pt x="473329" y="112014"/>
                  </a:lnTo>
                  <a:lnTo>
                    <a:pt x="486638" y="109855"/>
                  </a:lnTo>
                  <a:lnTo>
                    <a:pt x="495007" y="104394"/>
                  </a:lnTo>
                  <a:lnTo>
                    <a:pt x="496087" y="103695"/>
                  </a:lnTo>
                  <a:lnTo>
                    <a:pt x="501688" y="93548"/>
                  </a:lnTo>
                  <a:lnTo>
                    <a:pt x="503428" y="79375"/>
                  </a:lnTo>
                  <a:close/>
                </a:path>
                <a:path w="568959" h="112394">
                  <a:moveTo>
                    <a:pt x="568833" y="56007"/>
                  </a:moveTo>
                  <a:lnTo>
                    <a:pt x="568794" y="48768"/>
                  </a:lnTo>
                  <a:lnTo>
                    <a:pt x="568706" y="42418"/>
                  </a:lnTo>
                  <a:lnTo>
                    <a:pt x="566547" y="35687"/>
                  </a:lnTo>
                  <a:lnTo>
                    <a:pt x="562444" y="30988"/>
                  </a:lnTo>
                  <a:lnTo>
                    <a:pt x="559562" y="27584"/>
                  </a:lnTo>
                  <a:lnTo>
                    <a:pt x="559562" y="42926"/>
                  </a:lnTo>
                  <a:lnTo>
                    <a:pt x="559562" y="48387"/>
                  </a:lnTo>
                  <a:lnTo>
                    <a:pt x="527304" y="48768"/>
                  </a:lnTo>
                  <a:lnTo>
                    <a:pt x="528066" y="43434"/>
                  </a:lnTo>
                  <a:lnTo>
                    <a:pt x="529971" y="39243"/>
                  </a:lnTo>
                  <a:lnTo>
                    <a:pt x="533146" y="36068"/>
                  </a:lnTo>
                  <a:lnTo>
                    <a:pt x="536194" y="32766"/>
                  </a:lnTo>
                  <a:lnTo>
                    <a:pt x="540004" y="31115"/>
                  </a:lnTo>
                  <a:lnTo>
                    <a:pt x="544449" y="31115"/>
                  </a:lnTo>
                  <a:lnTo>
                    <a:pt x="549148" y="30988"/>
                  </a:lnTo>
                  <a:lnTo>
                    <a:pt x="552831" y="32512"/>
                  </a:lnTo>
                  <a:lnTo>
                    <a:pt x="558165" y="38608"/>
                  </a:lnTo>
                  <a:lnTo>
                    <a:pt x="559562" y="42926"/>
                  </a:lnTo>
                  <a:lnTo>
                    <a:pt x="559562" y="27584"/>
                  </a:lnTo>
                  <a:lnTo>
                    <a:pt x="558038" y="25781"/>
                  </a:lnTo>
                  <a:lnTo>
                    <a:pt x="552069" y="23368"/>
                  </a:lnTo>
                  <a:lnTo>
                    <a:pt x="536956" y="23622"/>
                  </a:lnTo>
                  <a:lnTo>
                    <a:pt x="530606" y="26543"/>
                  </a:lnTo>
                  <a:lnTo>
                    <a:pt x="525526" y="32512"/>
                  </a:lnTo>
                  <a:lnTo>
                    <a:pt x="520446" y="38354"/>
                  </a:lnTo>
                  <a:lnTo>
                    <a:pt x="518033" y="45720"/>
                  </a:lnTo>
                  <a:lnTo>
                    <a:pt x="518287" y="64262"/>
                  </a:lnTo>
                  <a:lnTo>
                    <a:pt x="520700" y="71628"/>
                  </a:lnTo>
                  <a:lnTo>
                    <a:pt x="525716" y="77343"/>
                  </a:lnTo>
                  <a:lnTo>
                    <a:pt x="530098" y="82423"/>
                  </a:lnTo>
                  <a:lnTo>
                    <a:pt x="536702" y="84963"/>
                  </a:lnTo>
                  <a:lnTo>
                    <a:pt x="544957" y="84836"/>
                  </a:lnTo>
                  <a:lnTo>
                    <a:pt x="553212" y="84836"/>
                  </a:lnTo>
                  <a:lnTo>
                    <a:pt x="559943" y="82804"/>
                  </a:lnTo>
                  <a:lnTo>
                    <a:pt x="565150" y="78867"/>
                  </a:lnTo>
                  <a:lnTo>
                    <a:pt x="565150" y="77343"/>
                  </a:lnTo>
                  <a:lnTo>
                    <a:pt x="565150" y="70358"/>
                  </a:lnTo>
                  <a:lnTo>
                    <a:pt x="559689" y="74930"/>
                  </a:lnTo>
                  <a:lnTo>
                    <a:pt x="553593" y="77216"/>
                  </a:lnTo>
                  <a:lnTo>
                    <a:pt x="546862" y="77216"/>
                  </a:lnTo>
                  <a:lnTo>
                    <a:pt x="541020" y="77343"/>
                  </a:lnTo>
                  <a:lnTo>
                    <a:pt x="536448" y="75565"/>
                  </a:lnTo>
                  <a:lnTo>
                    <a:pt x="529463" y="68580"/>
                  </a:lnTo>
                  <a:lnTo>
                    <a:pt x="527558" y="63373"/>
                  </a:lnTo>
                  <a:lnTo>
                    <a:pt x="527304" y="56642"/>
                  </a:lnTo>
                  <a:lnTo>
                    <a:pt x="568833" y="56007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317" name="object 31" descr=""/>
            <p:cNvPicPr/>
            <p:nvPr/>
          </p:nvPicPr>
          <p:blipFill>
            <a:blip r:embed="rId14"/>
            <a:stretch/>
          </p:blipFill>
          <p:spPr>
            <a:xfrm>
              <a:off x="6935040" y="2745720"/>
              <a:ext cx="651240" cy="26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8" name="object 32"/>
            <p:cNvSpPr/>
            <p:nvPr/>
          </p:nvSpPr>
          <p:spPr>
            <a:xfrm>
              <a:off x="6960240" y="2763000"/>
              <a:ext cx="602640" cy="230040"/>
            </a:xfrm>
            <a:custGeom>
              <a:avLst/>
              <a:gdLst>
                <a:gd name="textAreaLeft" fmla="*/ 0 w 602640"/>
                <a:gd name="textAreaRight" fmla="*/ 605160 w 602640"/>
                <a:gd name="textAreaTop" fmla="*/ 0 h 230040"/>
                <a:gd name="textAreaBottom" fmla="*/ 232560 h 230040"/>
              </a:gdLst>
              <a:ahLst/>
              <a:rect l="textAreaLeft" t="textAreaTop" r="textAreaRight" b="textAreaBottom"/>
              <a:pathLst>
                <a:path w="605154" h="232410">
                  <a:moveTo>
                    <a:pt x="604901" y="111887"/>
                  </a:moveTo>
                  <a:lnTo>
                    <a:pt x="574854" y="163327"/>
                  </a:lnTo>
                  <a:lnTo>
                    <a:pt x="539433" y="185328"/>
                  </a:lnTo>
                  <a:lnTo>
                    <a:pt x="492822" y="203900"/>
                  </a:lnTo>
                  <a:lnTo>
                    <a:pt x="436827" y="218328"/>
                  </a:lnTo>
                  <a:lnTo>
                    <a:pt x="373255" y="227899"/>
                  </a:lnTo>
                  <a:lnTo>
                    <a:pt x="303911" y="231901"/>
                  </a:lnTo>
                  <a:lnTo>
                    <a:pt x="234531" y="229735"/>
                  </a:lnTo>
                  <a:lnTo>
                    <a:pt x="170759" y="221836"/>
                  </a:lnTo>
                  <a:lnTo>
                    <a:pt x="114422" y="208875"/>
                  </a:lnTo>
                  <a:lnTo>
                    <a:pt x="67350" y="191527"/>
                  </a:lnTo>
                  <a:lnTo>
                    <a:pt x="31370" y="170464"/>
                  </a:lnTo>
                  <a:lnTo>
                    <a:pt x="0" y="119887"/>
                  </a:lnTo>
                  <a:lnTo>
                    <a:pt x="7621" y="93206"/>
                  </a:lnTo>
                  <a:lnTo>
                    <a:pt x="65457" y="46509"/>
                  </a:lnTo>
                  <a:lnTo>
                    <a:pt x="112054" y="27938"/>
                  </a:lnTo>
                  <a:lnTo>
                    <a:pt x="168026" y="13515"/>
                  </a:lnTo>
                  <a:lnTo>
                    <a:pt x="231565" y="3961"/>
                  </a:lnTo>
                  <a:lnTo>
                    <a:pt x="300863" y="0"/>
                  </a:lnTo>
                  <a:lnTo>
                    <a:pt x="370282" y="2159"/>
                  </a:lnTo>
                  <a:lnTo>
                    <a:pt x="434073" y="10040"/>
                  </a:lnTo>
                  <a:lnTo>
                    <a:pt x="490414" y="22976"/>
                  </a:lnTo>
                  <a:lnTo>
                    <a:pt x="537487" y="40297"/>
                  </a:lnTo>
                  <a:lnTo>
                    <a:pt x="573472" y="61335"/>
                  </a:lnTo>
                  <a:lnTo>
                    <a:pt x="604901" y="111887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19" name="object 33"/>
            <p:cNvSpPr/>
            <p:nvPr/>
          </p:nvSpPr>
          <p:spPr>
            <a:xfrm>
              <a:off x="7036200" y="2836440"/>
              <a:ext cx="448200" cy="109800"/>
            </a:xfrm>
            <a:custGeom>
              <a:avLst/>
              <a:gdLst>
                <a:gd name="textAreaLeft" fmla="*/ 0 w 448200"/>
                <a:gd name="textAreaRight" fmla="*/ 450720 w 448200"/>
                <a:gd name="textAreaTop" fmla="*/ 0 h 109800"/>
                <a:gd name="textAreaBottom" fmla="*/ 112320 h 109800"/>
              </a:gdLst>
              <a:ahLst/>
              <a:rect l="textAreaLeft" t="textAreaTop" r="textAreaRight" b="textAreaBottom"/>
              <a:pathLst>
                <a:path w="450850" h="112394">
                  <a:moveTo>
                    <a:pt x="507" y="75564"/>
                  </a:moveTo>
                  <a:lnTo>
                    <a:pt x="18161" y="91059"/>
                  </a:lnTo>
                  <a:lnTo>
                    <a:pt x="21081" y="90932"/>
                  </a:lnTo>
                  <a:lnTo>
                    <a:pt x="30099" y="90805"/>
                  </a:lnTo>
                  <a:lnTo>
                    <a:pt x="37211" y="88900"/>
                  </a:lnTo>
                  <a:lnTo>
                    <a:pt x="42291" y="84962"/>
                  </a:lnTo>
                  <a:lnTo>
                    <a:pt x="45339" y="82676"/>
                  </a:lnTo>
                  <a:lnTo>
                    <a:pt x="19050" y="82676"/>
                  </a:lnTo>
                  <a:lnTo>
                    <a:pt x="15113" y="82042"/>
                  </a:lnTo>
                  <a:lnTo>
                    <a:pt x="6476" y="79501"/>
                  </a:lnTo>
                  <a:lnTo>
                    <a:pt x="3048" y="77724"/>
                  </a:lnTo>
                  <a:lnTo>
                    <a:pt x="507" y="75564"/>
                  </a:lnTo>
                  <a:close/>
                </a:path>
                <a:path w="450850" h="112394">
                  <a:moveTo>
                    <a:pt x="36195" y="5842"/>
                  </a:moveTo>
                  <a:lnTo>
                    <a:pt x="20066" y="6096"/>
                  </a:lnTo>
                  <a:lnTo>
                    <a:pt x="13335" y="8128"/>
                  </a:lnTo>
                  <a:lnTo>
                    <a:pt x="2540" y="16129"/>
                  </a:lnTo>
                  <a:lnTo>
                    <a:pt x="0" y="21462"/>
                  </a:lnTo>
                  <a:lnTo>
                    <a:pt x="126" y="33147"/>
                  </a:lnTo>
                  <a:lnTo>
                    <a:pt x="27177" y="54483"/>
                  </a:lnTo>
                  <a:lnTo>
                    <a:pt x="31496" y="56769"/>
                  </a:lnTo>
                  <a:lnTo>
                    <a:pt x="35560" y="59309"/>
                  </a:lnTo>
                  <a:lnTo>
                    <a:pt x="37084" y="60960"/>
                  </a:lnTo>
                  <a:lnTo>
                    <a:pt x="38353" y="62864"/>
                  </a:lnTo>
                  <a:lnTo>
                    <a:pt x="39750" y="64643"/>
                  </a:lnTo>
                  <a:lnTo>
                    <a:pt x="40386" y="66929"/>
                  </a:lnTo>
                  <a:lnTo>
                    <a:pt x="40513" y="78105"/>
                  </a:lnTo>
                  <a:lnTo>
                    <a:pt x="34544" y="82423"/>
                  </a:lnTo>
                  <a:lnTo>
                    <a:pt x="22605" y="82676"/>
                  </a:lnTo>
                  <a:lnTo>
                    <a:pt x="45339" y="82676"/>
                  </a:lnTo>
                  <a:lnTo>
                    <a:pt x="47371" y="81153"/>
                  </a:lnTo>
                  <a:lnTo>
                    <a:pt x="49911" y="75692"/>
                  </a:lnTo>
                  <a:lnTo>
                    <a:pt x="49784" y="64135"/>
                  </a:lnTo>
                  <a:lnTo>
                    <a:pt x="20320" y="41021"/>
                  </a:lnTo>
                  <a:lnTo>
                    <a:pt x="15494" y="38100"/>
                  </a:lnTo>
                  <a:lnTo>
                    <a:pt x="13080" y="35941"/>
                  </a:lnTo>
                  <a:lnTo>
                    <a:pt x="10795" y="33655"/>
                  </a:lnTo>
                  <a:lnTo>
                    <a:pt x="9525" y="30734"/>
                  </a:lnTo>
                  <a:lnTo>
                    <a:pt x="9398" y="23241"/>
                  </a:lnTo>
                  <a:lnTo>
                    <a:pt x="11049" y="20193"/>
                  </a:lnTo>
                  <a:lnTo>
                    <a:pt x="14350" y="17907"/>
                  </a:lnTo>
                  <a:lnTo>
                    <a:pt x="17525" y="15621"/>
                  </a:lnTo>
                  <a:lnTo>
                    <a:pt x="21844" y="14478"/>
                  </a:lnTo>
                  <a:lnTo>
                    <a:pt x="34671" y="14224"/>
                  </a:lnTo>
                  <a:lnTo>
                    <a:pt x="45661" y="14224"/>
                  </a:lnTo>
                  <a:lnTo>
                    <a:pt x="45593" y="8636"/>
                  </a:lnTo>
                  <a:lnTo>
                    <a:pt x="42037" y="6731"/>
                  </a:lnTo>
                  <a:lnTo>
                    <a:pt x="36195" y="5842"/>
                  </a:lnTo>
                  <a:close/>
                </a:path>
                <a:path w="450850" h="112394">
                  <a:moveTo>
                    <a:pt x="45661" y="14224"/>
                  </a:moveTo>
                  <a:lnTo>
                    <a:pt x="34671" y="14224"/>
                  </a:lnTo>
                  <a:lnTo>
                    <a:pt x="40894" y="15875"/>
                  </a:lnTo>
                  <a:lnTo>
                    <a:pt x="45720" y="19050"/>
                  </a:lnTo>
                  <a:lnTo>
                    <a:pt x="45661" y="14224"/>
                  </a:lnTo>
                  <a:close/>
                </a:path>
                <a:path w="450850" h="112394">
                  <a:moveTo>
                    <a:pt x="95376" y="28575"/>
                  </a:moveTo>
                  <a:lnTo>
                    <a:pt x="80264" y="28829"/>
                  </a:lnTo>
                  <a:lnTo>
                    <a:pt x="73914" y="31750"/>
                  </a:lnTo>
                  <a:lnTo>
                    <a:pt x="68834" y="37719"/>
                  </a:lnTo>
                  <a:lnTo>
                    <a:pt x="63753" y="43561"/>
                  </a:lnTo>
                  <a:lnTo>
                    <a:pt x="61341" y="50926"/>
                  </a:lnTo>
                  <a:lnTo>
                    <a:pt x="61595" y="69342"/>
                  </a:lnTo>
                  <a:lnTo>
                    <a:pt x="64007" y="76835"/>
                  </a:lnTo>
                  <a:lnTo>
                    <a:pt x="69051" y="82550"/>
                  </a:lnTo>
                  <a:lnTo>
                    <a:pt x="73532" y="87503"/>
                  </a:lnTo>
                  <a:lnTo>
                    <a:pt x="80010" y="90170"/>
                  </a:lnTo>
                  <a:lnTo>
                    <a:pt x="96520" y="89916"/>
                  </a:lnTo>
                  <a:lnTo>
                    <a:pt x="103377" y="88011"/>
                  </a:lnTo>
                  <a:lnTo>
                    <a:pt x="108585" y="84074"/>
                  </a:lnTo>
                  <a:lnTo>
                    <a:pt x="108562" y="82550"/>
                  </a:lnTo>
                  <a:lnTo>
                    <a:pt x="84454" y="82550"/>
                  </a:lnTo>
                  <a:lnTo>
                    <a:pt x="79755" y="80772"/>
                  </a:lnTo>
                  <a:lnTo>
                    <a:pt x="76200" y="77216"/>
                  </a:lnTo>
                  <a:lnTo>
                    <a:pt x="72771" y="73660"/>
                  </a:lnTo>
                  <a:lnTo>
                    <a:pt x="70866" y="68580"/>
                  </a:lnTo>
                  <a:lnTo>
                    <a:pt x="70612" y="61722"/>
                  </a:lnTo>
                  <a:lnTo>
                    <a:pt x="112141" y="61213"/>
                  </a:lnTo>
                  <a:lnTo>
                    <a:pt x="112106" y="53975"/>
                  </a:lnTo>
                  <a:lnTo>
                    <a:pt x="70612" y="53975"/>
                  </a:lnTo>
                  <a:lnTo>
                    <a:pt x="71374" y="48641"/>
                  </a:lnTo>
                  <a:lnTo>
                    <a:pt x="73278" y="44450"/>
                  </a:lnTo>
                  <a:lnTo>
                    <a:pt x="76453" y="41148"/>
                  </a:lnTo>
                  <a:lnTo>
                    <a:pt x="79628" y="37973"/>
                  </a:lnTo>
                  <a:lnTo>
                    <a:pt x="83312" y="36322"/>
                  </a:lnTo>
                  <a:lnTo>
                    <a:pt x="87756" y="36322"/>
                  </a:lnTo>
                  <a:lnTo>
                    <a:pt x="92455" y="36195"/>
                  </a:lnTo>
                  <a:lnTo>
                    <a:pt x="105764" y="36195"/>
                  </a:lnTo>
                  <a:lnTo>
                    <a:pt x="101346" y="30987"/>
                  </a:lnTo>
                  <a:lnTo>
                    <a:pt x="95376" y="28575"/>
                  </a:lnTo>
                  <a:close/>
                </a:path>
                <a:path w="450850" h="112394">
                  <a:moveTo>
                    <a:pt x="108457" y="75564"/>
                  </a:moveTo>
                  <a:lnTo>
                    <a:pt x="102997" y="80010"/>
                  </a:lnTo>
                  <a:lnTo>
                    <a:pt x="96900" y="82423"/>
                  </a:lnTo>
                  <a:lnTo>
                    <a:pt x="90170" y="82423"/>
                  </a:lnTo>
                  <a:lnTo>
                    <a:pt x="84454" y="82550"/>
                  </a:lnTo>
                  <a:lnTo>
                    <a:pt x="108562" y="82550"/>
                  </a:lnTo>
                  <a:lnTo>
                    <a:pt x="108457" y="75564"/>
                  </a:lnTo>
                  <a:close/>
                </a:path>
                <a:path w="450850" h="112394">
                  <a:moveTo>
                    <a:pt x="105764" y="36195"/>
                  </a:moveTo>
                  <a:lnTo>
                    <a:pt x="92455" y="36195"/>
                  </a:lnTo>
                  <a:lnTo>
                    <a:pt x="96139" y="37719"/>
                  </a:lnTo>
                  <a:lnTo>
                    <a:pt x="101473" y="43814"/>
                  </a:lnTo>
                  <a:lnTo>
                    <a:pt x="102870" y="48133"/>
                  </a:lnTo>
                  <a:lnTo>
                    <a:pt x="102870" y="53594"/>
                  </a:lnTo>
                  <a:lnTo>
                    <a:pt x="70612" y="53975"/>
                  </a:lnTo>
                  <a:lnTo>
                    <a:pt x="112106" y="53975"/>
                  </a:lnTo>
                  <a:lnTo>
                    <a:pt x="112014" y="47625"/>
                  </a:lnTo>
                  <a:lnTo>
                    <a:pt x="109854" y="40767"/>
                  </a:lnTo>
                  <a:lnTo>
                    <a:pt x="105764" y="36195"/>
                  </a:lnTo>
                  <a:close/>
                </a:path>
                <a:path w="450850" h="112394">
                  <a:moveTo>
                    <a:pt x="134493" y="1270"/>
                  </a:moveTo>
                  <a:lnTo>
                    <a:pt x="125602" y="1397"/>
                  </a:lnTo>
                  <a:lnTo>
                    <a:pt x="126746" y="88137"/>
                  </a:lnTo>
                  <a:lnTo>
                    <a:pt x="135636" y="88011"/>
                  </a:lnTo>
                  <a:lnTo>
                    <a:pt x="134493" y="1270"/>
                  </a:lnTo>
                  <a:close/>
                </a:path>
                <a:path w="450850" h="112394">
                  <a:moveTo>
                    <a:pt x="183769" y="27432"/>
                  </a:moveTo>
                  <a:lnTo>
                    <a:pt x="176149" y="27559"/>
                  </a:lnTo>
                  <a:lnTo>
                    <a:pt x="168655" y="27559"/>
                  </a:lnTo>
                  <a:lnTo>
                    <a:pt x="162305" y="30607"/>
                  </a:lnTo>
                  <a:lnTo>
                    <a:pt x="157117" y="36575"/>
                  </a:lnTo>
                  <a:lnTo>
                    <a:pt x="152146" y="42418"/>
                  </a:lnTo>
                  <a:lnTo>
                    <a:pt x="149732" y="49784"/>
                  </a:lnTo>
                  <a:lnTo>
                    <a:pt x="149987" y="68199"/>
                  </a:lnTo>
                  <a:lnTo>
                    <a:pt x="152400" y="75692"/>
                  </a:lnTo>
                  <a:lnTo>
                    <a:pt x="161798" y="86360"/>
                  </a:lnTo>
                  <a:lnTo>
                    <a:pt x="168401" y="89026"/>
                  </a:lnTo>
                  <a:lnTo>
                    <a:pt x="184912" y="88773"/>
                  </a:lnTo>
                  <a:lnTo>
                    <a:pt x="191770" y="86741"/>
                  </a:lnTo>
                  <a:lnTo>
                    <a:pt x="196850" y="82931"/>
                  </a:lnTo>
                  <a:lnTo>
                    <a:pt x="196850" y="81407"/>
                  </a:lnTo>
                  <a:lnTo>
                    <a:pt x="172720" y="81407"/>
                  </a:lnTo>
                  <a:lnTo>
                    <a:pt x="168148" y="79629"/>
                  </a:lnTo>
                  <a:lnTo>
                    <a:pt x="164592" y="76073"/>
                  </a:lnTo>
                  <a:lnTo>
                    <a:pt x="161163" y="72517"/>
                  </a:lnTo>
                  <a:lnTo>
                    <a:pt x="159257" y="67437"/>
                  </a:lnTo>
                  <a:lnTo>
                    <a:pt x="159003" y="60579"/>
                  </a:lnTo>
                  <a:lnTo>
                    <a:pt x="200532" y="60071"/>
                  </a:lnTo>
                  <a:lnTo>
                    <a:pt x="200498" y="52832"/>
                  </a:lnTo>
                  <a:lnTo>
                    <a:pt x="159003" y="52832"/>
                  </a:lnTo>
                  <a:lnTo>
                    <a:pt x="159766" y="47498"/>
                  </a:lnTo>
                  <a:lnTo>
                    <a:pt x="176149" y="35051"/>
                  </a:lnTo>
                  <a:lnTo>
                    <a:pt x="194268" y="35051"/>
                  </a:lnTo>
                  <a:lnTo>
                    <a:pt x="189738" y="29845"/>
                  </a:lnTo>
                  <a:lnTo>
                    <a:pt x="183769" y="27432"/>
                  </a:lnTo>
                  <a:close/>
                </a:path>
                <a:path w="450850" h="112394">
                  <a:moveTo>
                    <a:pt x="196850" y="74422"/>
                  </a:moveTo>
                  <a:lnTo>
                    <a:pt x="191389" y="78867"/>
                  </a:lnTo>
                  <a:lnTo>
                    <a:pt x="185293" y="81153"/>
                  </a:lnTo>
                  <a:lnTo>
                    <a:pt x="172720" y="81407"/>
                  </a:lnTo>
                  <a:lnTo>
                    <a:pt x="196850" y="81407"/>
                  </a:lnTo>
                  <a:lnTo>
                    <a:pt x="196850" y="74422"/>
                  </a:lnTo>
                  <a:close/>
                </a:path>
                <a:path w="450850" h="112394">
                  <a:moveTo>
                    <a:pt x="194268" y="35051"/>
                  </a:moveTo>
                  <a:lnTo>
                    <a:pt x="180848" y="35051"/>
                  </a:lnTo>
                  <a:lnTo>
                    <a:pt x="184530" y="36575"/>
                  </a:lnTo>
                  <a:lnTo>
                    <a:pt x="189865" y="42672"/>
                  </a:lnTo>
                  <a:lnTo>
                    <a:pt x="191135" y="46482"/>
                  </a:lnTo>
                  <a:lnTo>
                    <a:pt x="191262" y="52324"/>
                  </a:lnTo>
                  <a:lnTo>
                    <a:pt x="159003" y="52832"/>
                  </a:lnTo>
                  <a:lnTo>
                    <a:pt x="200498" y="52832"/>
                  </a:lnTo>
                  <a:lnTo>
                    <a:pt x="200405" y="46482"/>
                  </a:lnTo>
                  <a:lnTo>
                    <a:pt x="198247" y="39624"/>
                  </a:lnTo>
                  <a:lnTo>
                    <a:pt x="194268" y="35051"/>
                  </a:lnTo>
                  <a:close/>
                </a:path>
                <a:path w="450850" h="112394">
                  <a:moveTo>
                    <a:pt x="245618" y="26543"/>
                  </a:moveTo>
                  <a:lnTo>
                    <a:pt x="240665" y="26670"/>
                  </a:lnTo>
                  <a:lnTo>
                    <a:pt x="231394" y="26797"/>
                  </a:lnTo>
                  <a:lnTo>
                    <a:pt x="224154" y="29845"/>
                  </a:lnTo>
                  <a:lnTo>
                    <a:pt x="218694" y="35687"/>
                  </a:lnTo>
                  <a:lnTo>
                    <a:pt x="213360" y="41529"/>
                  </a:lnTo>
                  <a:lnTo>
                    <a:pt x="210693" y="49403"/>
                  </a:lnTo>
                  <a:lnTo>
                    <a:pt x="210947" y="67945"/>
                  </a:lnTo>
                  <a:lnTo>
                    <a:pt x="213614" y="75057"/>
                  </a:lnTo>
                  <a:lnTo>
                    <a:pt x="219192" y="80645"/>
                  </a:lnTo>
                  <a:lnTo>
                    <a:pt x="224027" y="85598"/>
                  </a:lnTo>
                  <a:lnTo>
                    <a:pt x="230759" y="88137"/>
                  </a:lnTo>
                  <a:lnTo>
                    <a:pt x="239014" y="88137"/>
                  </a:lnTo>
                  <a:lnTo>
                    <a:pt x="244982" y="88011"/>
                  </a:lnTo>
                  <a:lnTo>
                    <a:pt x="250190" y="86613"/>
                  </a:lnTo>
                  <a:lnTo>
                    <a:pt x="254762" y="83693"/>
                  </a:lnTo>
                  <a:lnTo>
                    <a:pt x="254762" y="80645"/>
                  </a:lnTo>
                  <a:lnTo>
                    <a:pt x="233934" y="80645"/>
                  </a:lnTo>
                  <a:lnTo>
                    <a:pt x="228980" y="78612"/>
                  </a:lnTo>
                  <a:lnTo>
                    <a:pt x="225425" y="74549"/>
                  </a:lnTo>
                  <a:lnTo>
                    <a:pt x="221742" y="70485"/>
                  </a:lnTo>
                  <a:lnTo>
                    <a:pt x="219837" y="65024"/>
                  </a:lnTo>
                  <a:lnTo>
                    <a:pt x="219710" y="51054"/>
                  </a:lnTo>
                  <a:lnTo>
                    <a:pt x="221615" y="45212"/>
                  </a:lnTo>
                  <a:lnTo>
                    <a:pt x="225425" y="40894"/>
                  </a:lnTo>
                  <a:lnTo>
                    <a:pt x="229235" y="36449"/>
                  </a:lnTo>
                  <a:lnTo>
                    <a:pt x="234188" y="34289"/>
                  </a:lnTo>
                  <a:lnTo>
                    <a:pt x="245110" y="34036"/>
                  </a:lnTo>
                  <a:lnTo>
                    <a:pt x="254191" y="34036"/>
                  </a:lnTo>
                  <a:lnTo>
                    <a:pt x="254126" y="29337"/>
                  </a:lnTo>
                  <a:lnTo>
                    <a:pt x="250190" y="27432"/>
                  </a:lnTo>
                  <a:lnTo>
                    <a:pt x="245618" y="26543"/>
                  </a:lnTo>
                  <a:close/>
                </a:path>
                <a:path w="450850" h="112394">
                  <a:moveTo>
                    <a:pt x="254762" y="75184"/>
                  </a:moveTo>
                  <a:lnTo>
                    <a:pt x="250190" y="78739"/>
                  </a:lnTo>
                  <a:lnTo>
                    <a:pt x="245364" y="80518"/>
                  </a:lnTo>
                  <a:lnTo>
                    <a:pt x="240156" y="80518"/>
                  </a:lnTo>
                  <a:lnTo>
                    <a:pt x="233934" y="80645"/>
                  </a:lnTo>
                  <a:lnTo>
                    <a:pt x="254762" y="80645"/>
                  </a:lnTo>
                  <a:lnTo>
                    <a:pt x="254762" y="75184"/>
                  </a:lnTo>
                  <a:close/>
                </a:path>
                <a:path w="450850" h="112394">
                  <a:moveTo>
                    <a:pt x="254191" y="34036"/>
                  </a:moveTo>
                  <a:lnTo>
                    <a:pt x="245110" y="34036"/>
                  </a:lnTo>
                  <a:lnTo>
                    <a:pt x="249809" y="35560"/>
                  </a:lnTo>
                  <a:lnTo>
                    <a:pt x="254253" y="38608"/>
                  </a:lnTo>
                  <a:lnTo>
                    <a:pt x="254191" y="34036"/>
                  </a:lnTo>
                  <a:close/>
                </a:path>
                <a:path w="450850" h="112394">
                  <a:moveTo>
                    <a:pt x="279655" y="35306"/>
                  </a:moveTo>
                  <a:lnTo>
                    <a:pt x="270764" y="35306"/>
                  </a:lnTo>
                  <a:lnTo>
                    <a:pt x="271272" y="70485"/>
                  </a:lnTo>
                  <a:lnTo>
                    <a:pt x="271399" y="81914"/>
                  </a:lnTo>
                  <a:lnTo>
                    <a:pt x="276478" y="87503"/>
                  </a:lnTo>
                  <a:lnTo>
                    <a:pt x="286639" y="87375"/>
                  </a:lnTo>
                  <a:lnTo>
                    <a:pt x="290068" y="87249"/>
                  </a:lnTo>
                  <a:lnTo>
                    <a:pt x="292862" y="86613"/>
                  </a:lnTo>
                  <a:lnTo>
                    <a:pt x="295148" y="85344"/>
                  </a:lnTo>
                  <a:lnTo>
                    <a:pt x="295054" y="79756"/>
                  </a:lnTo>
                  <a:lnTo>
                    <a:pt x="285876" y="79756"/>
                  </a:lnTo>
                  <a:lnTo>
                    <a:pt x="283591" y="78994"/>
                  </a:lnTo>
                  <a:lnTo>
                    <a:pt x="282194" y="77470"/>
                  </a:lnTo>
                  <a:lnTo>
                    <a:pt x="280797" y="75819"/>
                  </a:lnTo>
                  <a:lnTo>
                    <a:pt x="280162" y="72898"/>
                  </a:lnTo>
                  <a:lnTo>
                    <a:pt x="280035" y="68834"/>
                  </a:lnTo>
                  <a:lnTo>
                    <a:pt x="279655" y="35306"/>
                  </a:lnTo>
                  <a:close/>
                </a:path>
                <a:path w="450850" h="112394">
                  <a:moveTo>
                    <a:pt x="295021" y="77724"/>
                  </a:moveTo>
                  <a:lnTo>
                    <a:pt x="293370" y="79121"/>
                  </a:lnTo>
                  <a:lnTo>
                    <a:pt x="291338" y="79756"/>
                  </a:lnTo>
                  <a:lnTo>
                    <a:pt x="295054" y="79756"/>
                  </a:lnTo>
                  <a:lnTo>
                    <a:pt x="295021" y="77724"/>
                  </a:lnTo>
                  <a:close/>
                </a:path>
                <a:path w="450850" h="112394">
                  <a:moveTo>
                    <a:pt x="279273" y="10287"/>
                  </a:moveTo>
                  <a:lnTo>
                    <a:pt x="270510" y="13208"/>
                  </a:lnTo>
                  <a:lnTo>
                    <a:pt x="270637" y="27559"/>
                  </a:lnTo>
                  <a:lnTo>
                    <a:pt x="260476" y="27686"/>
                  </a:lnTo>
                  <a:lnTo>
                    <a:pt x="260603" y="35433"/>
                  </a:lnTo>
                  <a:lnTo>
                    <a:pt x="270764" y="35306"/>
                  </a:lnTo>
                  <a:lnTo>
                    <a:pt x="279655" y="35306"/>
                  </a:lnTo>
                  <a:lnTo>
                    <a:pt x="294513" y="34925"/>
                  </a:lnTo>
                  <a:lnTo>
                    <a:pt x="294388" y="27432"/>
                  </a:lnTo>
                  <a:lnTo>
                    <a:pt x="279526" y="27432"/>
                  </a:lnTo>
                  <a:lnTo>
                    <a:pt x="279273" y="10287"/>
                  </a:lnTo>
                  <a:close/>
                </a:path>
                <a:path w="450850" h="112394">
                  <a:moveTo>
                    <a:pt x="294386" y="27305"/>
                  </a:moveTo>
                  <a:lnTo>
                    <a:pt x="279526" y="27432"/>
                  </a:lnTo>
                  <a:lnTo>
                    <a:pt x="294388" y="27432"/>
                  </a:lnTo>
                  <a:close/>
                </a:path>
                <a:path w="450850" h="112394">
                  <a:moveTo>
                    <a:pt x="313181" y="0"/>
                  </a:moveTo>
                  <a:lnTo>
                    <a:pt x="311530" y="0"/>
                  </a:lnTo>
                  <a:lnTo>
                    <a:pt x="309879" y="126"/>
                  </a:lnTo>
                  <a:lnTo>
                    <a:pt x="308610" y="635"/>
                  </a:lnTo>
                  <a:lnTo>
                    <a:pt x="306324" y="2921"/>
                  </a:lnTo>
                  <a:lnTo>
                    <a:pt x="305862" y="4191"/>
                  </a:lnTo>
                  <a:lnTo>
                    <a:pt x="305816" y="7747"/>
                  </a:lnTo>
                  <a:lnTo>
                    <a:pt x="306450" y="9144"/>
                  </a:lnTo>
                  <a:lnTo>
                    <a:pt x="307594" y="10287"/>
                  </a:lnTo>
                  <a:lnTo>
                    <a:pt x="308737" y="11303"/>
                  </a:lnTo>
                  <a:lnTo>
                    <a:pt x="310134" y="11811"/>
                  </a:lnTo>
                  <a:lnTo>
                    <a:pt x="313309" y="11811"/>
                  </a:lnTo>
                  <a:lnTo>
                    <a:pt x="317500" y="4191"/>
                  </a:lnTo>
                  <a:lnTo>
                    <a:pt x="316865" y="2921"/>
                  </a:lnTo>
                  <a:lnTo>
                    <a:pt x="314578" y="635"/>
                  </a:lnTo>
                  <a:lnTo>
                    <a:pt x="313181" y="0"/>
                  </a:lnTo>
                  <a:close/>
                </a:path>
                <a:path w="450850" h="112394">
                  <a:moveTo>
                    <a:pt x="316229" y="27050"/>
                  </a:moveTo>
                  <a:lnTo>
                    <a:pt x="307340" y="27178"/>
                  </a:lnTo>
                  <a:lnTo>
                    <a:pt x="308101" y="85725"/>
                  </a:lnTo>
                  <a:lnTo>
                    <a:pt x="316992" y="85598"/>
                  </a:lnTo>
                  <a:lnTo>
                    <a:pt x="316229" y="27050"/>
                  </a:lnTo>
                  <a:close/>
                </a:path>
                <a:path w="450850" h="112394">
                  <a:moveTo>
                    <a:pt x="343662" y="26670"/>
                  </a:moveTo>
                  <a:lnTo>
                    <a:pt x="334772" y="26797"/>
                  </a:lnTo>
                  <a:lnTo>
                    <a:pt x="335534" y="85471"/>
                  </a:lnTo>
                  <a:lnTo>
                    <a:pt x="344424" y="85344"/>
                  </a:lnTo>
                  <a:lnTo>
                    <a:pt x="343916" y="51816"/>
                  </a:lnTo>
                  <a:lnTo>
                    <a:pt x="343916" y="46355"/>
                  </a:lnTo>
                  <a:lnTo>
                    <a:pt x="345313" y="41783"/>
                  </a:lnTo>
                  <a:lnTo>
                    <a:pt x="348488" y="38100"/>
                  </a:lnTo>
                  <a:lnTo>
                    <a:pt x="349854" y="36449"/>
                  </a:lnTo>
                  <a:lnTo>
                    <a:pt x="343789" y="36449"/>
                  </a:lnTo>
                  <a:lnTo>
                    <a:pt x="343662" y="26670"/>
                  </a:lnTo>
                  <a:close/>
                </a:path>
                <a:path w="450850" h="112394">
                  <a:moveTo>
                    <a:pt x="379095" y="32385"/>
                  </a:moveTo>
                  <a:lnTo>
                    <a:pt x="369570" y="32385"/>
                  </a:lnTo>
                  <a:lnTo>
                    <a:pt x="374269" y="38735"/>
                  </a:lnTo>
                  <a:lnTo>
                    <a:pt x="374401" y="51816"/>
                  </a:lnTo>
                  <a:lnTo>
                    <a:pt x="374903" y="84836"/>
                  </a:lnTo>
                  <a:lnTo>
                    <a:pt x="383667" y="84836"/>
                  </a:lnTo>
                  <a:lnTo>
                    <a:pt x="383244" y="46355"/>
                  </a:lnTo>
                  <a:lnTo>
                    <a:pt x="383159" y="41148"/>
                  </a:lnTo>
                  <a:lnTo>
                    <a:pt x="381380" y="35179"/>
                  </a:lnTo>
                  <a:lnTo>
                    <a:pt x="379095" y="32385"/>
                  </a:lnTo>
                  <a:close/>
                </a:path>
                <a:path w="450850" h="112394">
                  <a:moveTo>
                    <a:pt x="369443" y="25019"/>
                  </a:moveTo>
                  <a:lnTo>
                    <a:pt x="363093" y="25019"/>
                  </a:lnTo>
                  <a:lnTo>
                    <a:pt x="354584" y="25146"/>
                  </a:lnTo>
                  <a:lnTo>
                    <a:pt x="348234" y="28956"/>
                  </a:lnTo>
                  <a:lnTo>
                    <a:pt x="343916" y="36449"/>
                  </a:lnTo>
                  <a:lnTo>
                    <a:pt x="349854" y="36449"/>
                  </a:lnTo>
                  <a:lnTo>
                    <a:pt x="351536" y="34417"/>
                  </a:lnTo>
                  <a:lnTo>
                    <a:pt x="355473" y="32638"/>
                  </a:lnTo>
                  <a:lnTo>
                    <a:pt x="360299" y="32512"/>
                  </a:lnTo>
                  <a:lnTo>
                    <a:pt x="369570" y="32385"/>
                  </a:lnTo>
                  <a:lnTo>
                    <a:pt x="379095" y="32385"/>
                  </a:lnTo>
                  <a:lnTo>
                    <a:pt x="377951" y="30987"/>
                  </a:lnTo>
                  <a:lnTo>
                    <a:pt x="374396" y="26924"/>
                  </a:lnTo>
                  <a:lnTo>
                    <a:pt x="369443" y="25019"/>
                  </a:lnTo>
                  <a:close/>
                </a:path>
                <a:path w="450850" h="112394">
                  <a:moveTo>
                    <a:pt x="401193" y="98933"/>
                  </a:moveTo>
                  <a:lnTo>
                    <a:pt x="401320" y="107950"/>
                  </a:lnTo>
                  <a:lnTo>
                    <a:pt x="406907" y="110744"/>
                  </a:lnTo>
                  <a:lnTo>
                    <a:pt x="413257" y="112013"/>
                  </a:lnTo>
                  <a:lnTo>
                    <a:pt x="420370" y="111887"/>
                  </a:lnTo>
                  <a:lnTo>
                    <a:pt x="433752" y="109698"/>
                  </a:lnTo>
                  <a:lnTo>
                    <a:pt x="442085" y="104267"/>
                  </a:lnTo>
                  <a:lnTo>
                    <a:pt x="414147" y="104267"/>
                  </a:lnTo>
                  <a:lnTo>
                    <a:pt x="407797" y="102488"/>
                  </a:lnTo>
                  <a:lnTo>
                    <a:pt x="401193" y="98933"/>
                  </a:lnTo>
                  <a:close/>
                </a:path>
                <a:path w="450850" h="112394">
                  <a:moveTo>
                    <a:pt x="450407" y="74041"/>
                  </a:moveTo>
                  <a:lnTo>
                    <a:pt x="441705" y="74041"/>
                  </a:lnTo>
                  <a:lnTo>
                    <a:pt x="441832" y="80518"/>
                  </a:lnTo>
                  <a:lnTo>
                    <a:pt x="440566" y="90783"/>
                  </a:lnTo>
                  <a:lnTo>
                    <a:pt x="436562" y="98155"/>
                  </a:lnTo>
                  <a:lnTo>
                    <a:pt x="429795" y="102645"/>
                  </a:lnTo>
                  <a:lnTo>
                    <a:pt x="420243" y="104267"/>
                  </a:lnTo>
                  <a:lnTo>
                    <a:pt x="442085" y="104267"/>
                  </a:lnTo>
                  <a:lnTo>
                    <a:pt x="443229" y="103520"/>
                  </a:lnTo>
                  <a:lnTo>
                    <a:pt x="448802" y="93366"/>
                  </a:lnTo>
                  <a:lnTo>
                    <a:pt x="450469" y="79248"/>
                  </a:lnTo>
                  <a:lnTo>
                    <a:pt x="450407" y="74041"/>
                  </a:lnTo>
                  <a:close/>
                </a:path>
                <a:path w="450850" h="112394">
                  <a:moveTo>
                    <a:pt x="431038" y="24130"/>
                  </a:moveTo>
                  <a:lnTo>
                    <a:pt x="396621" y="47244"/>
                  </a:lnTo>
                  <a:lnTo>
                    <a:pt x="396875" y="65912"/>
                  </a:lnTo>
                  <a:lnTo>
                    <a:pt x="399161" y="72898"/>
                  </a:lnTo>
                  <a:lnTo>
                    <a:pt x="403732" y="77978"/>
                  </a:lnTo>
                  <a:lnTo>
                    <a:pt x="408177" y="83185"/>
                  </a:lnTo>
                  <a:lnTo>
                    <a:pt x="414147" y="85725"/>
                  </a:lnTo>
                  <a:lnTo>
                    <a:pt x="421386" y="85725"/>
                  </a:lnTo>
                  <a:lnTo>
                    <a:pt x="430275" y="85598"/>
                  </a:lnTo>
                  <a:lnTo>
                    <a:pt x="437006" y="81661"/>
                  </a:lnTo>
                  <a:lnTo>
                    <a:pt x="439007" y="78232"/>
                  </a:lnTo>
                  <a:lnTo>
                    <a:pt x="418338" y="78232"/>
                  </a:lnTo>
                  <a:lnTo>
                    <a:pt x="414147" y="76200"/>
                  </a:lnTo>
                  <a:lnTo>
                    <a:pt x="410611" y="72136"/>
                  </a:lnTo>
                  <a:lnTo>
                    <a:pt x="407416" y="68325"/>
                  </a:lnTo>
                  <a:lnTo>
                    <a:pt x="405765" y="62992"/>
                  </a:lnTo>
                  <a:lnTo>
                    <a:pt x="405670" y="48641"/>
                  </a:lnTo>
                  <a:lnTo>
                    <a:pt x="407162" y="42799"/>
                  </a:lnTo>
                  <a:lnTo>
                    <a:pt x="410464" y="38354"/>
                  </a:lnTo>
                  <a:lnTo>
                    <a:pt x="413766" y="34036"/>
                  </a:lnTo>
                  <a:lnTo>
                    <a:pt x="418338" y="31750"/>
                  </a:lnTo>
                  <a:lnTo>
                    <a:pt x="424306" y="31750"/>
                  </a:lnTo>
                  <a:lnTo>
                    <a:pt x="429005" y="31623"/>
                  </a:lnTo>
                  <a:lnTo>
                    <a:pt x="439684" y="31623"/>
                  </a:lnTo>
                  <a:lnTo>
                    <a:pt x="437006" y="27305"/>
                  </a:lnTo>
                  <a:lnTo>
                    <a:pt x="431038" y="24130"/>
                  </a:lnTo>
                  <a:close/>
                </a:path>
                <a:path w="450850" h="112394">
                  <a:moveTo>
                    <a:pt x="439684" y="31623"/>
                  </a:moveTo>
                  <a:lnTo>
                    <a:pt x="429005" y="31623"/>
                  </a:lnTo>
                  <a:lnTo>
                    <a:pt x="432943" y="33274"/>
                  </a:lnTo>
                  <a:lnTo>
                    <a:pt x="439547" y="39878"/>
                  </a:lnTo>
                  <a:lnTo>
                    <a:pt x="441325" y="43942"/>
                  </a:lnTo>
                  <a:lnTo>
                    <a:pt x="441451" y="57658"/>
                  </a:lnTo>
                  <a:lnTo>
                    <a:pt x="441578" y="63500"/>
                  </a:lnTo>
                  <a:lnTo>
                    <a:pt x="439927" y="68325"/>
                  </a:lnTo>
                  <a:lnTo>
                    <a:pt x="436392" y="72262"/>
                  </a:lnTo>
                  <a:lnTo>
                    <a:pt x="433197" y="76073"/>
                  </a:lnTo>
                  <a:lnTo>
                    <a:pt x="428878" y="77978"/>
                  </a:lnTo>
                  <a:lnTo>
                    <a:pt x="418338" y="78232"/>
                  </a:lnTo>
                  <a:lnTo>
                    <a:pt x="439007" y="78232"/>
                  </a:lnTo>
                  <a:lnTo>
                    <a:pt x="441451" y="74041"/>
                  </a:lnTo>
                  <a:lnTo>
                    <a:pt x="450407" y="74041"/>
                  </a:lnTo>
                  <a:lnTo>
                    <a:pt x="449932" y="33655"/>
                  </a:lnTo>
                  <a:lnTo>
                    <a:pt x="440944" y="33655"/>
                  </a:lnTo>
                  <a:lnTo>
                    <a:pt x="439684" y="31623"/>
                  </a:lnTo>
                  <a:close/>
                </a:path>
                <a:path w="450850" h="112394">
                  <a:moveTo>
                    <a:pt x="449834" y="25273"/>
                  </a:moveTo>
                  <a:lnTo>
                    <a:pt x="441071" y="25400"/>
                  </a:lnTo>
                  <a:lnTo>
                    <a:pt x="441198" y="33655"/>
                  </a:lnTo>
                  <a:lnTo>
                    <a:pt x="449932" y="33655"/>
                  </a:lnTo>
                  <a:lnTo>
                    <a:pt x="449834" y="25273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320" name="object 34" descr=""/>
            <p:cNvPicPr/>
            <p:nvPr/>
          </p:nvPicPr>
          <p:blipFill>
            <a:blip r:embed="rId15"/>
            <a:stretch/>
          </p:blipFill>
          <p:spPr>
            <a:xfrm>
              <a:off x="7445160" y="2745720"/>
              <a:ext cx="650880" cy="26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1" name="object 35"/>
            <p:cNvSpPr/>
            <p:nvPr/>
          </p:nvSpPr>
          <p:spPr>
            <a:xfrm>
              <a:off x="7470360" y="2763000"/>
              <a:ext cx="602640" cy="230040"/>
            </a:xfrm>
            <a:custGeom>
              <a:avLst/>
              <a:gdLst>
                <a:gd name="textAreaLeft" fmla="*/ 0 w 602640"/>
                <a:gd name="textAreaRight" fmla="*/ 605160 w 602640"/>
                <a:gd name="textAreaTop" fmla="*/ 0 h 230040"/>
                <a:gd name="textAreaBottom" fmla="*/ 232560 h 230040"/>
              </a:gdLst>
              <a:ahLst/>
              <a:rect l="textAreaLeft" t="textAreaTop" r="textAreaRight" b="textAreaBottom"/>
              <a:pathLst>
                <a:path w="605154" h="232410">
                  <a:moveTo>
                    <a:pt x="604901" y="111887"/>
                  </a:moveTo>
                  <a:lnTo>
                    <a:pt x="574854" y="163327"/>
                  </a:lnTo>
                  <a:lnTo>
                    <a:pt x="539433" y="185328"/>
                  </a:lnTo>
                  <a:lnTo>
                    <a:pt x="492822" y="203900"/>
                  </a:lnTo>
                  <a:lnTo>
                    <a:pt x="436827" y="218328"/>
                  </a:lnTo>
                  <a:lnTo>
                    <a:pt x="373255" y="227899"/>
                  </a:lnTo>
                  <a:lnTo>
                    <a:pt x="303910" y="231901"/>
                  </a:lnTo>
                  <a:lnTo>
                    <a:pt x="234531" y="229735"/>
                  </a:lnTo>
                  <a:lnTo>
                    <a:pt x="170759" y="221836"/>
                  </a:lnTo>
                  <a:lnTo>
                    <a:pt x="114422" y="208875"/>
                  </a:lnTo>
                  <a:lnTo>
                    <a:pt x="67350" y="191527"/>
                  </a:lnTo>
                  <a:lnTo>
                    <a:pt x="31370" y="170464"/>
                  </a:lnTo>
                  <a:lnTo>
                    <a:pt x="0" y="119887"/>
                  </a:lnTo>
                  <a:lnTo>
                    <a:pt x="7621" y="93206"/>
                  </a:lnTo>
                  <a:lnTo>
                    <a:pt x="65457" y="46509"/>
                  </a:lnTo>
                  <a:lnTo>
                    <a:pt x="112054" y="27938"/>
                  </a:lnTo>
                  <a:lnTo>
                    <a:pt x="168026" y="13515"/>
                  </a:lnTo>
                  <a:lnTo>
                    <a:pt x="231565" y="3961"/>
                  </a:lnTo>
                  <a:lnTo>
                    <a:pt x="300862" y="0"/>
                  </a:lnTo>
                  <a:lnTo>
                    <a:pt x="370282" y="2159"/>
                  </a:lnTo>
                  <a:lnTo>
                    <a:pt x="434073" y="10040"/>
                  </a:lnTo>
                  <a:lnTo>
                    <a:pt x="490414" y="22976"/>
                  </a:lnTo>
                  <a:lnTo>
                    <a:pt x="537487" y="40297"/>
                  </a:lnTo>
                  <a:lnTo>
                    <a:pt x="573472" y="61335"/>
                  </a:lnTo>
                  <a:lnTo>
                    <a:pt x="604901" y="111887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22" name="object 36"/>
            <p:cNvSpPr/>
            <p:nvPr/>
          </p:nvSpPr>
          <p:spPr>
            <a:xfrm>
              <a:off x="7539120" y="2836080"/>
              <a:ext cx="466200" cy="111960"/>
            </a:xfrm>
            <a:custGeom>
              <a:avLst/>
              <a:gdLst>
                <a:gd name="textAreaLeft" fmla="*/ 0 w 466200"/>
                <a:gd name="textAreaRight" fmla="*/ 468720 w 466200"/>
                <a:gd name="textAreaTop" fmla="*/ 0 h 111960"/>
                <a:gd name="textAreaBottom" fmla="*/ 114480 h 111960"/>
              </a:gdLst>
              <a:ahLst/>
              <a:rect l="textAreaLeft" t="textAreaTop" r="textAreaRight" b="textAreaBottom"/>
              <a:pathLst>
                <a:path w="468629" h="114300">
                  <a:moveTo>
                    <a:pt x="8890" y="7747"/>
                  </a:moveTo>
                  <a:lnTo>
                    <a:pt x="0" y="7874"/>
                  </a:lnTo>
                  <a:lnTo>
                    <a:pt x="1016" y="90043"/>
                  </a:lnTo>
                  <a:lnTo>
                    <a:pt x="10032" y="89915"/>
                  </a:lnTo>
                  <a:lnTo>
                    <a:pt x="9525" y="52324"/>
                  </a:lnTo>
                  <a:lnTo>
                    <a:pt x="52577" y="51688"/>
                  </a:lnTo>
                  <a:lnTo>
                    <a:pt x="61580" y="51688"/>
                  </a:lnTo>
                  <a:lnTo>
                    <a:pt x="61474" y="44069"/>
                  </a:lnTo>
                  <a:lnTo>
                    <a:pt x="9398" y="44069"/>
                  </a:lnTo>
                  <a:lnTo>
                    <a:pt x="8890" y="7747"/>
                  </a:lnTo>
                  <a:close/>
                </a:path>
                <a:path w="468629" h="114300">
                  <a:moveTo>
                    <a:pt x="61580" y="51688"/>
                  </a:moveTo>
                  <a:lnTo>
                    <a:pt x="52577" y="51688"/>
                  </a:lnTo>
                  <a:lnTo>
                    <a:pt x="53086" y="89408"/>
                  </a:lnTo>
                  <a:lnTo>
                    <a:pt x="62102" y="89281"/>
                  </a:lnTo>
                  <a:lnTo>
                    <a:pt x="61580" y="51688"/>
                  </a:lnTo>
                  <a:close/>
                </a:path>
                <a:path w="468629" h="114300">
                  <a:moveTo>
                    <a:pt x="60960" y="7112"/>
                  </a:moveTo>
                  <a:lnTo>
                    <a:pt x="52070" y="7238"/>
                  </a:lnTo>
                  <a:lnTo>
                    <a:pt x="52450" y="43434"/>
                  </a:lnTo>
                  <a:lnTo>
                    <a:pt x="9398" y="44069"/>
                  </a:lnTo>
                  <a:lnTo>
                    <a:pt x="61474" y="44069"/>
                  </a:lnTo>
                  <a:lnTo>
                    <a:pt x="60960" y="7112"/>
                  </a:lnTo>
                  <a:close/>
                </a:path>
                <a:path w="468629" h="114300">
                  <a:moveTo>
                    <a:pt x="106554" y="14986"/>
                  </a:moveTo>
                  <a:lnTo>
                    <a:pt x="97536" y="14986"/>
                  </a:lnTo>
                  <a:lnTo>
                    <a:pt x="98425" y="88773"/>
                  </a:lnTo>
                  <a:lnTo>
                    <a:pt x="107569" y="88646"/>
                  </a:lnTo>
                  <a:lnTo>
                    <a:pt x="106554" y="14986"/>
                  </a:lnTo>
                  <a:close/>
                </a:path>
                <a:path w="468629" h="114300">
                  <a:moveTo>
                    <a:pt x="130175" y="6223"/>
                  </a:moveTo>
                  <a:lnTo>
                    <a:pt x="73787" y="6985"/>
                  </a:lnTo>
                  <a:lnTo>
                    <a:pt x="73914" y="15239"/>
                  </a:lnTo>
                  <a:lnTo>
                    <a:pt x="97536" y="14986"/>
                  </a:lnTo>
                  <a:lnTo>
                    <a:pt x="106554" y="14986"/>
                  </a:lnTo>
                  <a:lnTo>
                    <a:pt x="130301" y="14477"/>
                  </a:lnTo>
                  <a:lnTo>
                    <a:pt x="130175" y="6223"/>
                  </a:lnTo>
                  <a:close/>
                </a:path>
                <a:path w="468629" h="114300">
                  <a:moveTo>
                    <a:pt x="213995" y="5080"/>
                  </a:moveTo>
                  <a:lnTo>
                    <a:pt x="204850" y="5207"/>
                  </a:lnTo>
                  <a:lnTo>
                    <a:pt x="174371" y="87757"/>
                  </a:lnTo>
                  <a:lnTo>
                    <a:pt x="184403" y="87630"/>
                  </a:lnTo>
                  <a:lnTo>
                    <a:pt x="192404" y="64135"/>
                  </a:lnTo>
                  <a:lnTo>
                    <a:pt x="227583" y="63753"/>
                  </a:lnTo>
                  <a:lnTo>
                    <a:pt x="237628" y="63753"/>
                  </a:lnTo>
                  <a:lnTo>
                    <a:pt x="234457" y="55880"/>
                  </a:lnTo>
                  <a:lnTo>
                    <a:pt x="195452" y="55880"/>
                  </a:lnTo>
                  <a:lnTo>
                    <a:pt x="208025" y="20193"/>
                  </a:lnTo>
                  <a:lnTo>
                    <a:pt x="208533" y="19176"/>
                  </a:lnTo>
                  <a:lnTo>
                    <a:pt x="208915" y="17399"/>
                  </a:lnTo>
                  <a:lnTo>
                    <a:pt x="209296" y="14732"/>
                  </a:lnTo>
                  <a:lnTo>
                    <a:pt x="217882" y="14732"/>
                  </a:lnTo>
                  <a:lnTo>
                    <a:pt x="213995" y="5080"/>
                  </a:lnTo>
                  <a:close/>
                </a:path>
                <a:path w="468629" h="114300">
                  <a:moveTo>
                    <a:pt x="237628" y="63753"/>
                  </a:moveTo>
                  <a:lnTo>
                    <a:pt x="227583" y="63753"/>
                  </a:lnTo>
                  <a:lnTo>
                    <a:pt x="236854" y="86995"/>
                  </a:lnTo>
                  <a:lnTo>
                    <a:pt x="246888" y="86740"/>
                  </a:lnTo>
                  <a:lnTo>
                    <a:pt x="237628" y="63753"/>
                  </a:lnTo>
                  <a:close/>
                </a:path>
                <a:path w="468629" h="114300">
                  <a:moveTo>
                    <a:pt x="217882" y="14732"/>
                  </a:moveTo>
                  <a:lnTo>
                    <a:pt x="209550" y="14732"/>
                  </a:lnTo>
                  <a:lnTo>
                    <a:pt x="209930" y="17145"/>
                  </a:lnTo>
                  <a:lnTo>
                    <a:pt x="210312" y="18923"/>
                  </a:lnTo>
                  <a:lnTo>
                    <a:pt x="210820" y="20193"/>
                  </a:lnTo>
                  <a:lnTo>
                    <a:pt x="224408" y="55499"/>
                  </a:lnTo>
                  <a:lnTo>
                    <a:pt x="195452" y="55880"/>
                  </a:lnTo>
                  <a:lnTo>
                    <a:pt x="234457" y="55880"/>
                  </a:lnTo>
                  <a:lnTo>
                    <a:pt x="217882" y="14732"/>
                  </a:lnTo>
                  <a:close/>
                </a:path>
                <a:path w="468629" h="114300">
                  <a:moveTo>
                    <a:pt x="257428" y="101091"/>
                  </a:moveTo>
                  <a:lnTo>
                    <a:pt x="257555" y="110109"/>
                  </a:lnTo>
                  <a:lnTo>
                    <a:pt x="263144" y="112775"/>
                  </a:lnTo>
                  <a:lnTo>
                    <a:pt x="269494" y="114173"/>
                  </a:lnTo>
                  <a:lnTo>
                    <a:pt x="276732" y="114046"/>
                  </a:lnTo>
                  <a:lnTo>
                    <a:pt x="290044" y="111857"/>
                  </a:lnTo>
                  <a:lnTo>
                    <a:pt x="298355" y="106425"/>
                  </a:lnTo>
                  <a:lnTo>
                    <a:pt x="270382" y="106425"/>
                  </a:lnTo>
                  <a:lnTo>
                    <a:pt x="264032" y="104648"/>
                  </a:lnTo>
                  <a:lnTo>
                    <a:pt x="257428" y="101091"/>
                  </a:lnTo>
                  <a:close/>
                </a:path>
                <a:path w="468629" h="114300">
                  <a:moveTo>
                    <a:pt x="306758" y="76200"/>
                  </a:moveTo>
                  <a:lnTo>
                    <a:pt x="297942" y="76200"/>
                  </a:lnTo>
                  <a:lnTo>
                    <a:pt x="298069" y="82676"/>
                  </a:lnTo>
                  <a:lnTo>
                    <a:pt x="296802" y="92940"/>
                  </a:lnTo>
                  <a:lnTo>
                    <a:pt x="292798" y="100298"/>
                  </a:lnTo>
                  <a:lnTo>
                    <a:pt x="286031" y="104751"/>
                  </a:lnTo>
                  <a:lnTo>
                    <a:pt x="276478" y="106299"/>
                  </a:lnTo>
                  <a:lnTo>
                    <a:pt x="270382" y="106425"/>
                  </a:lnTo>
                  <a:lnTo>
                    <a:pt x="298355" y="106425"/>
                  </a:lnTo>
                  <a:lnTo>
                    <a:pt x="299497" y="105679"/>
                  </a:lnTo>
                  <a:lnTo>
                    <a:pt x="305093" y="95525"/>
                  </a:lnTo>
                  <a:lnTo>
                    <a:pt x="306831" y="81407"/>
                  </a:lnTo>
                  <a:lnTo>
                    <a:pt x="306758" y="76200"/>
                  </a:lnTo>
                  <a:close/>
                </a:path>
                <a:path w="468629" h="114300">
                  <a:moveTo>
                    <a:pt x="287274" y="26288"/>
                  </a:moveTo>
                  <a:lnTo>
                    <a:pt x="271145" y="26543"/>
                  </a:lnTo>
                  <a:lnTo>
                    <a:pt x="264668" y="29463"/>
                  </a:lnTo>
                  <a:lnTo>
                    <a:pt x="259969" y="35433"/>
                  </a:lnTo>
                  <a:lnTo>
                    <a:pt x="255143" y="41401"/>
                  </a:lnTo>
                  <a:lnTo>
                    <a:pt x="252856" y="49275"/>
                  </a:lnTo>
                  <a:lnTo>
                    <a:pt x="253111" y="68072"/>
                  </a:lnTo>
                  <a:lnTo>
                    <a:pt x="255397" y="74930"/>
                  </a:lnTo>
                  <a:lnTo>
                    <a:pt x="260077" y="80263"/>
                  </a:lnTo>
                  <a:lnTo>
                    <a:pt x="264414" y="85344"/>
                  </a:lnTo>
                  <a:lnTo>
                    <a:pt x="270382" y="87884"/>
                  </a:lnTo>
                  <a:lnTo>
                    <a:pt x="286512" y="87630"/>
                  </a:lnTo>
                  <a:lnTo>
                    <a:pt x="293243" y="83820"/>
                  </a:lnTo>
                  <a:lnTo>
                    <a:pt x="295317" y="80263"/>
                  </a:lnTo>
                  <a:lnTo>
                    <a:pt x="274574" y="80263"/>
                  </a:lnTo>
                  <a:lnTo>
                    <a:pt x="270382" y="78359"/>
                  </a:lnTo>
                  <a:lnTo>
                    <a:pt x="263778" y="70485"/>
                  </a:lnTo>
                  <a:lnTo>
                    <a:pt x="262127" y="65532"/>
                  </a:lnTo>
                  <a:lnTo>
                    <a:pt x="262000" y="58547"/>
                  </a:lnTo>
                  <a:lnTo>
                    <a:pt x="261906" y="50800"/>
                  </a:lnTo>
                  <a:lnTo>
                    <a:pt x="263398" y="44958"/>
                  </a:lnTo>
                  <a:lnTo>
                    <a:pt x="266700" y="40512"/>
                  </a:lnTo>
                  <a:lnTo>
                    <a:pt x="270128" y="36195"/>
                  </a:lnTo>
                  <a:lnTo>
                    <a:pt x="274700" y="33909"/>
                  </a:lnTo>
                  <a:lnTo>
                    <a:pt x="280543" y="33782"/>
                  </a:lnTo>
                  <a:lnTo>
                    <a:pt x="295998" y="33782"/>
                  </a:lnTo>
                  <a:lnTo>
                    <a:pt x="293243" y="29337"/>
                  </a:lnTo>
                  <a:lnTo>
                    <a:pt x="287274" y="26288"/>
                  </a:lnTo>
                  <a:close/>
                </a:path>
                <a:path w="468629" h="114300">
                  <a:moveTo>
                    <a:pt x="295998" y="33782"/>
                  </a:moveTo>
                  <a:lnTo>
                    <a:pt x="285242" y="33782"/>
                  </a:lnTo>
                  <a:lnTo>
                    <a:pt x="289178" y="35433"/>
                  </a:lnTo>
                  <a:lnTo>
                    <a:pt x="292607" y="38735"/>
                  </a:lnTo>
                  <a:lnTo>
                    <a:pt x="295910" y="42037"/>
                  </a:lnTo>
                  <a:lnTo>
                    <a:pt x="297561" y="46100"/>
                  </a:lnTo>
                  <a:lnTo>
                    <a:pt x="297688" y="59689"/>
                  </a:lnTo>
                  <a:lnTo>
                    <a:pt x="297815" y="65532"/>
                  </a:lnTo>
                  <a:lnTo>
                    <a:pt x="296164" y="70485"/>
                  </a:lnTo>
                  <a:lnTo>
                    <a:pt x="292735" y="74295"/>
                  </a:lnTo>
                  <a:lnTo>
                    <a:pt x="289432" y="78232"/>
                  </a:lnTo>
                  <a:lnTo>
                    <a:pt x="285115" y="80137"/>
                  </a:lnTo>
                  <a:lnTo>
                    <a:pt x="279780" y="80263"/>
                  </a:lnTo>
                  <a:lnTo>
                    <a:pt x="295317" y="80263"/>
                  </a:lnTo>
                  <a:lnTo>
                    <a:pt x="297688" y="76200"/>
                  </a:lnTo>
                  <a:lnTo>
                    <a:pt x="306758" y="76200"/>
                  </a:lnTo>
                  <a:lnTo>
                    <a:pt x="306188" y="35687"/>
                  </a:lnTo>
                  <a:lnTo>
                    <a:pt x="297179" y="35687"/>
                  </a:lnTo>
                  <a:lnTo>
                    <a:pt x="295998" y="33782"/>
                  </a:lnTo>
                  <a:close/>
                </a:path>
                <a:path w="468629" h="114300">
                  <a:moveTo>
                    <a:pt x="306070" y="27305"/>
                  </a:moveTo>
                  <a:lnTo>
                    <a:pt x="297306" y="27432"/>
                  </a:lnTo>
                  <a:lnTo>
                    <a:pt x="297433" y="35687"/>
                  </a:lnTo>
                  <a:lnTo>
                    <a:pt x="306188" y="35687"/>
                  </a:lnTo>
                  <a:lnTo>
                    <a:pt x="306070" y="27305"/>
                  </a:lnTo>
                  <a:close/>
                </a:path>
                <a:path w="468629" h="114300">
                  <a:moveTo>
                    <a:pt x="330962" y="0"/>
                  </a:moveTo>
                  <a:lnTo>
                    <a:pt x="327660" y="0"/>
                  </a:lnTo>
                  <a:lnTo>
                    <a:pt x="326390" y="635"/>
                  </a:lnTo>
                  <a:lnTo>
                    <a:pt x="324103" y="2921"/>
                  </a:lnTo>
                  <a:lnTo>
                    <a:pt x="323642" y="4190"/>
                  </a:lnTo>
                  <a:lnTo>
                    <a:pt x="323723" y="7747"/>
                  </a:lnTo>
                  <a:lnTo>
                    <a:pt x="324230" y="9144"/>
                  </a:lnTo>
                  <a:lnTo>
                    <a:pt x="325374" y="10160"/>
                  </a:lnTo>
                  <a:lnTo>
                    <a:pt x="326517" y="11302"/>
                  </a:lnTo>
                  <a:lnTo>
                    <a:pt x="327914" y="11811"/>
                  </a:lnTo>
                  <a:lnTo>
                    <a:pt x="331089" y="11811"/>
                  </a:lnTo>
                  <a:lnTo>
                    <a:pt x="332486" y="11175"/>
                  </a:lnTo>
                  <a:lnTo>
                    <a:pt x="334772" y="8889"/>
                  </a:lnTo>
                  <a:lnTo>
                    <a:pt x="335187" y="7747"/>
                  </a:lnTo>
                  <a:lnTo>
                    <a:pt x="335279" y="4190"/>
                  </a:lnTo>
                  <a:lnTo>
                    <a:pt x="334645" y="2794"/>
                  </a:lnTo>
                  <a:lnTo>
                    <a:pt x="333501" y="1650"/>
                  </a:lnTo>
                  <a:lnTo>
                    <a:pt x="332358" y="635"/>
                  </a:lnTo>
                  <a:lnTo>
                    <a:pt x="330962" y="0"/>
                  </a:lnTo>
                  <a:close/>
                </a:path>
                <a:path w="468629" h="114300">
                  <a:moveTo>
                    <a:pt x="334010" y="27050"/>
                  </a:moveTo>
                  <a:lnTo>
                    <a:pt x="325120" y="27050"/>
                  </a:lnTo>
                  <a:lnTo>
                    <a:pt x="325881" y="85725"/>
                  </a:lnTo>
                  <a:lnTo>
                    <a:pt x="334772" y="85598"/>
                  </a:lnTo>
                  <a:lnTo>
                    <a:pt x="334010" y="27050"/>
                  </a:lnTo>
                  <a:close/>
                </a:path>
                <a:path w="468629" h="114300">
                  <a:moveTo>
                    <a:pt x="361442" y="26670"/>
                  </a:moveTo>
                  <a:lnTo>
                    <a:pt x="352551" y="26797"/>
                  </a:lnTo>
                  <a:lnTo>
                    <a:pt x="353314" y="85344"/>
                  </a:lnTo>
                  <a:lnTo>
                    <a:pt x="362203" y="85216"/>
                  </a:lnTo>
                  <a:lnTo>
                    <a:pt x="361696" y="51815"/>
                  </a:lnTo>
                  <a:lnTo>
                    <a:pt x="361696" y="46355"/>
                  </a:lnTo>
                  <a:lnTo>
                    <a:pt x="363220" y="41783"/>
                  </a:lnTo>
                  <a:lnTo>
                    <a:pt x="367634" y="36449"/>
                  </a:lnTo>
                  <a:lnTo>
                    <a:pt x="361569" y="36449"/>
                  </a:lnTo>
                  <a:lnTo>
                    <a:pt x="361442" y="26670"/>
                  </a:lnTo>
                  <a:close/>
                </a:path>
                <a:path w="468629" h="114300">
                  <a:moveTo>
                    <a:pt x="396875" y="32385"/>
                  </a:moveTo>
                  <a:lnTo>
                    <a:pt x="387350" y="32385"/>
                  </a:lnTo>
                  <a:lnTo>
                    <a:pt x="392049" y="38735"/>
                  </a:lnTo>
                  <a:lnTo>
                    <a:pt x="392181" y="51815"/>
                  </a:lnTo>
                  <a:lnTo>
                    <a:pt x="392683" y="84836"/>
                  </a:lnTo>
                  <a:lnTo>
                    <a:pt x="401574" y="84709"/>
                  </a:lnTo>
                  <a:lnTo>
                    <a:pt x="400939" y="41021"/>
                  </a:lnTo>
                  <a:lnTo>
                    <a:pt x="399161" y="35178"/>
                  </a:lnTo>
                  <a:lnTo>
                    <a:pt x="396875" y="32385"/>
                  </a:lnTo>
                  <a:close/>
                </a:path>
                <a:path w="468629" h="114300">
                  <a:moveTo>
                    <a:pt x="387350" y="24891"/>
                  </a:moveTo>
                  <a:lnTo>
                    <a:pt x="372364" y="25146"/>
                  </a:lnTo>
                  <a:lnTo>
                    <a:pt x="366014" y="28956"/>
                  </a:lnTo>
                  <a:lnTo>
                    <a:pt x="361696" y="36449"/>
                  </a:lnTo>
                  <a:lnTo>
                    <a:pt x="367634" y="36449"/>
                  </a:lnTo>
                  <a:lnTo>
                    <a:pt x="369316" y="34416"/>
                  </a:lnTo>
                  <a:lnTo>
                    <a:pt x="373252" y="32638"/>
                  </a:lnTo>
                  <a:lnTo>
                    <a:pt x="378078" y="32512"/>
                  </a:lnTo>
                  <a:lnTo>
                    <a:pt x="387350" y="32385"/>
                  </a:lnTo>
                  <a:lnTo>
                    <a:pt x="396875" y="32385"/>
                  </a:lnTo>
                  <a:lnTo>
                    <a:pt x="395731" y="30987"/>
                  </a:lnTo>
                  <a:lnTo>
                    <a:pt x="392175" y="26924"/>
                  </a:lnTo>
                  <a:lnTo>
                    <a:pt x="387350" y="24891"/>
                  </a:lnTo>
                  <a:close/>
                </a:path>
                <a:path w="468629" h="114300">
                  <a:moveTo>
                    <a:pt x="418973" y="98933"/>
                  </a:moveTo>
                  <a:lnTo>
                    <a:pt x="419100" y="107950"/>
                  </a:lnTo>
                  <a:lnTo>
                    <a:pt x="424688" y="110744"/>
                  </a:lnTo>
                  <a:lnTo>
                    <a:pt x="431038" y="112013"/>
                  </a:lnTo>
                  <a:lnTo>
                    <a:pt x="438276" y="111887"/>
                  </a:lnTo>
                  <a:lnTo>
                    <a:pt x="451588" y="109698"/>
                  </a:lnTo>
                  <a:lnTo>
                    <a:pt x="459899" y="104266"/>
                  </a:lnTo>
                  <a:lnTo>
                    <a:pt x="431926" y="104266"/>
                  </a:lnTo>
                  <a:lnTo>
                    <a:pt x="425576" y="102488"/>
                  </a:lnTo>
                  <a:lnTo>
                    <a:pt x="418973" y="98933"/>
                  </a:lnTo>
                  <a:close/>
                </a:path>
                <a:path w="468629" h="114300">
                  <a:moveTo>
                    <a:pt x="468302" y="74040"/>
                  </a:moveTo>
                  <a:lnTo>
                    <a:pt x="459486" y="74040"/>
                  </a:lnTo>
                  <a:lnTo>
                    <a:pt x="459613" y="80518"/>
                  </a:lnTo>
                  <a:lnTo>
                    <a:pt x="458346" y="90783"/>
                  </a:lnTo>
                  <a:lnTo>
                    <a:pt x="454342" y="98155"/>
                  </a:lnTo>
                  <a:lnTo>
                    <a:pt x="447575" y="102645"/>
                  </a:lnTo>
                  <a:lnTo>
                    <a:pt x="438023" y="104266"/>
                  </a:lnTo>
                  <a:lnTo>
                    <a:pt x="459899" y="104266"/>
                  </a:lnTo>
                  <a:lnTo>
                    <a:pt x="461041" y="103520"/>
                  </a:lnTo>
                  <a:lnTo>
                    <a:pt x="466637" y="93366"/>
                  </a:lnTo>
                  <a:lnTo>
                    <a:pt x="468375" y="79248"/>
                  </a:lnTo>
                  <a:lnTo>
                    <a:pt x="468302" y="74040"/>
                  </a:lnTo>
                  <a:close/>
                </a:path>
                <a:path w="468629" h="114300">
                  <a:moveTo>
                    <a:pt x="448818" y="24130"/>
                  </a:moveTo>
                  <a:lnTo>
                    <a:pt x="414400" y="47116"/>
                  </a:lnTo>
                  <a:lnTo>
                    <a:pt x="414654" y="65912"/>
                  </a:lnTo>
                  <a:lnTo>
                    <a:pt x="416941" y="72898"/>
                  </a:lnTo>
                  <a:lnTo>
                    <a:pt x="421621" y="78105"/>
                  </a:lnTo>
                  <a:lnTo>
                    <a:pt x="425957" y="83185"/>
                  </a:lnTo>
                  <a:lnTo>
                    <a:pt x="431926" y="85725"/>
                  </a:lnTo>
                  <a:lnTo>
                    <a:pt x="439166" y="85598"/>
                  </a:lnTo>
                  <a:lnTo>
                    <a:pt x="448055" y="85598"/>
                  </a:lnTo>
                  <a:lnTo>
                    <a:pt x="454787" y="81661"/>
                  </a:lnTo>
                  <a:lnTo>
                    <a:pt x="456861" y="78105"/>
                  </a:lnTo>
                  <a:lnTo>
                    <a:pt x="436118" y="78105"/>
                  </a:lnTo>
                  <a:lnTo>
                    <a:pt x="431926" y="76200"/>
                  </a:lnTo>
                  <a:lnTo>
                    <a:pt x="425323" y="68325"/>
                  </a:lnTo>
                  <a:lnTo>
                    <a:pt x="423545" y="62991"/>
                  </a:lnTo>
                  <a:lnTo>
                    <a:pt x="423450" y="48640"/>
                  </a:lnTo>
                  <a:lnTo>
                    <a:pt x="424942" y="42799"/>
                  </a:lnTo>
                  <a:lnTo>
                    <a:pt x="428244" y="38353"/>
                  </a:lnTo>
                  <a:lnTo>
                    <a:pt x="431546" y="34036"/>
                  </a:lnTo>
                  <a:lnTo>
                    <a:pt x="436245" y="31750"/>
                  </a:lnTo>
                  <a:lnTo>
                    <a:pt x="442087" y="31750"/>
                  </a:lnTo>
                  <a:lnTo>
                    <a:pt x="446786" y="31623"/>
                  </a:lnTo>
                  <a:lnTo>
                    <a:pt x="457464" y="31623"/>
                  </a:lnTo>
                  <a:lnTo>
                    <a:pt x="454787" y="27305"/>
                  </a:lnTo>
                  <a:lnTo>
                    <a:pt x="448818" y="24130"/>
                  </a:lnTo>
                  <a:close/>
                </a:path>
                <a:path w="468629" h="114300">
                  <a:moveTo>
                    <a:pt x="457464" y="31623"/>
                  </a:moveTo>
                  <a:lnTo>
                    <a:pt x="446786" y="31623"/>
                  </a:lnTo>
                  <a:lnTo>
                    <a:pt x="450723" y="33274"/>
                  </a:lnTo>
                  <a:lnTo>
                    <a:pt x="454025" y="36575"/>
                  </a:lnTo>
                  <a:lnTo>
                    <a:pt x="457453" y="39877"/>
                  </a:lnTo>
                  <a:lnTo>
                    <a:pt x="459104" y="43941"/>
                  </a:lnTo>
                  <a:lnTo>
                    <a:pt x="459231" y="57658"/>
                  </a:lnTo>
                  <a:lnTo>
                    <a:pt x="459358" y="63500"/>
                  </a:lnTo>
                  <a:lnTo>
                    <a:pt x="457707" y="68325"/>
                  </a:lnTo>
                  <a:lnTo>
                    <a:pt x="454278" y="72136"/>
                  </a:lnTo>
                  <a:lnTo>
                    <a:pt x="450976" y="76073"/>
                  </a:lnTo>
                  <a:lnTo>
                    <a:pt x="446658" y="77977"/>
                  </a:lnTo>
                  <a:lnTo>
                    <a:pt x="441325" y="78105"/>
                  </a:lnTo>
                  <a:lnTo>
                    <a:pt x="456861" y="78105"/>
                  </a:lnTo>
                  <a:lnTo>
                    <a:pt x="459231" y="74040"/>
                  </a:lnTo>
                  <a:lnTo>
                    <a:pt x="468302" y="74040"/>
                  </a:lnTo>
                  <a:lnTo>
                    <a:pt x="467732" y="33655"/>
                  </a:lnTo>
                  <a:lnTo>
                    <a:pt x="458724" y="33655"/>
                  </a:lnTo>
                  <a:lnTo>
                    <a:pt x="457464" y="31623"/>
                  </a:lnTo>
                  <a:close/>
                </a:path>
                <a:path w="468629" h="114300">
                  <a:moveTo>
                    <a:pt x="467614" y="25273"/>
                  </a:moveTo>
                  <a:lnTo>
                    <a:pt x="458850" y="25400"/>
                  </a:lnTo>
                  <a:lnTo>
                    <a:pt x="458977" y="33655"/>
                  </a:lnTo>
                  <a:lnTo>
                    <a:pt x="467732" y="33655"/>
                  </a:lnTo>
                  <a:lnTo>
                    <a:pt x="467614" y="25273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323" name="object 37" descr=""/>
            <p:cNvPicPr/>
            <p:nvPr/>
          </p:nvPicPr>
          <p:blipFill>
            <a:blip r:embed="rId16"/>
            <a:stretch/>
          </p:blipFill>
          <p:spPr>
            <a:xfrm>
              <a:off x="7955640" y="2745720"/>
              <a:ext cx="650880" cy="26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4" name="object 38"/>
            <p:cNvSpPr/>
            <p:nvPr/>
          </p:nvSpPr>
          <p:spPr>
            <a:xfrm>
              <a:off x="7980840" y="2763000"/>
              <a:ext cx="602640" cy="230040"/>
            </a:xfrm>
            <a:custGeom>
              <a:avLst/>
              <a:gdLst>
                <a:gd name="textAreaLeft" fmla="*/ 0 w 602640"/>
                <a:gd name="textAreaRight" fmla="*/ 605160 w 602640"/>
                <a:gd name="textAreaTop" fmla="*/ 0 h 230040"/>
                <a:gd name="textAreaBottom" fmla="*/ 232560 h 230040"/>
              </a:gdLst>
              <a:ahLst/>
              <a:rect l="textAreaLeft" t="textAreaTop" r="textAreaRight" b="textAreaBottom"/>
              <a:pathLst>
                <a:path w="605154" h="232410">
                  <a:moveTo>
                    <a:pt x="605027" y="111887"/>
                  </a:moveTo>
                  <a:lnTo>
                    <a:pt x="574981" y="163327"/>
                  </a:lnTo>
                  <a:lnTo>
                    <a:pt x="539560" y="185328"/>
                  </a:lnTo>
                  <a:lnTo>
                    <a:pt x="492949" y="203900"/>
                  </a:lnTo>
                  <a:lnTo>
                    <a:pt x="436954" y="218328"/>
                  </a:lnTo>
                  <a:lnTo>
                    <a:pt x="373382" y="227899"/>
                  </a:lnTo>
                  <a:lnTo>
                    <a:pt x="304038" y="231901"/>
                  </a:lnTo>
                  <a:lnTo>
                    <a:pt x="234658" y="229735"/>
                  </a:lnTo>
                  <a:lnTo>
                    <a:pt x="170883" y="221836"/>
                  </a:lnTo>
                  <a:lnTo>
                    <a:pt x="114539" y="208875"/>
                  </a:lnTo>
                  <a:lnTo>
                    <a:pt x="67453" y="191527"/>
                  </a:lnTo>
                  <a:lnTo>
                    <a:pt x="31450" y="170464"/>
                  </a:lnTo>
                  <a:lnTo>
                    <a:pt x="0" y="119887"/>
                  </a:lnTo>
                  <a:lnTo>
                    <a:pt x="7668" y="93206"/>
                  </a:lnTo>
                  <a:lnTo>
                    <a:pt x="65560" y="46509"/>
                  </a:lnTo>
                  <a:lnTo>
                    <a:pt x="112171" y="27938"/>
                  </a:lnTo>
                  <a:lnTo>
                    <a:pt x="168150" y="13515"/>
                  </a:lnTo>
                  <a:lnTo>
                    <a:pt x="231692" y="3961"/>
                  </a:lnTo>
                  <a:lnTo>
                    <a:pt x="300990" y="0"/>
                  </a:lnTo>
                  <a:lnTo>
                    <a:pt x="370369" y="2159"/>
                  </a:lnTo>
                  <a:lnTo>
                    <a:pt x="434144" y="10040"/>
                  </a:lnTo>
                  <a:lnTo>
                    <a:pt x="490488" y="22976"/>
                  </a:lnTo>
                  <a:lnTo>
                    <a:pt x="537574" y="40297"/>
                  </a:lnTo>
                  <a:lnTo>
                    <a:pt x="573577" y="61335"/>
                  </a:lnTo>
                  <a:lnTo>
                    <a:pt x="605027" y="111887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25" name="object 39"/>
            <p:cNvSpPr/>
            <p:nvPr/>
          </p:nvSpPr>
          <p:spPr>
            <a:xfrm>
              <a:off x="8057160" y="2836440"/>
              <a:ext cx="452160" cy="111960"/>
            </a:xfrm>
            <a:custGeom>
              <a:avLst/>
              <a:gdLst>
                <a:gd name="textAreaLeft" fmla="*/ 0 w 452160"/>
                <a:gd name="textAreaRight" fmla="*/ 454680 w 452160"/>
                <a:gd name="textAreaTop" fmla="*/ 0 h 111960"/>
                <a:gd name="textAreaBottom" fmla="*/ 114480 h 111960"/>
              </a:gdLst>
              <a:ahLst/>
              <a:rect l="textAreaLeft" t="textAreaTop" r="textAreaRight" b="textAreaBottom"/>
              <a:pathLst>
                <a:path w="454659" h="114300">
                  <a:moveTo>
                    <a:pt x="31623" y="7238"/>
                  </a:moveTo>
                  <a:lnTo>
                    <a:pt x="0" y="7620"/>
                  </a:lnTo>
                  <a:lnTo>
                    <a:pt x="1016" y="89788"/>
                  </a:lnTo>
                  <a:lnTo>
                    <a:pt x="10033" y="89662"/>
                  </a:lnTo>
                  <a:lnTo>
                    <a:pt x="9525" y="54483"/>
                  </a:lnTo>
                  <a:lnTo>
                    <a:pt x="17652" y="54483"/>
                  </a:lnTo>
                  <a:lnTo>
                    <a:pt x="20955" y="54356"/>
                  </a:lnTo>
                  <a:lnTo>
                    <a:pt x="36019" y="54356"/>
                  </a:lnTo>
                  <a:lnTo>
                    <a:pt x="35433" y="53721"/>
                  </a:lnTo>
                  <a:lnTo>
                    <a:pt x="33527" y="52450"/>
                  </a:lnTo>
                  <a:lnTo>
                    <a:pt x="31115" y="51435"/>
                  </a:lnTo>
                  <a:lnTo>
                    <a:pt x="39020" y="47904"/>
                  </a:lnTo>
                  <a:lnTo>
                    <a:pt x="40956" y="46228"/>
                  </a:lnTo>
                  <a:lnTo>
                    <a:pt x="9398" y="46228"/>
                  </a:lnTo>
                  <a:lnTo>
                    <a:pt x="9017" y="16001"/>
                  </a:lnTo>
                  <a:lnTo>
                    <a:pt x="22606" y="15748"/>
                  </a:lnTo>
                  <a:lnTo>
                    <a:pt x="45516" y="15748"/>
                  </a:lnTo>
                  <a:lnTo>
                    <a:pt x="42164" y="12954"/>
                  </a:lnTo>
                  <a:lnTo>
                    <a:pt x="37719" y="9144"/>
                  </a:lnTo>
                  <a:lnTo>
                    <a:pt x="31623" y="7238"/>
                  </a:lnTo>
                  <a:close/>
                </a:path>
                <a:path w="454659" h="114300">
                  <a:moveTo>
                    <a:pt x="36019" y="54356"/>
                  </a:moveTo>
                  <a:lnTo>
                    <a:pt x="20955" y="54356"/>
                  </a:lnTo>
                  <a:lnTo>
                    <a:pt x="23875" y="55118"/>
                  </a:lnTo>
                  <a:lnTo>
                    <a:pt x="26162" y="56642"/>
                  </a:lnTo>
                  <a:lnTo>
                    <a:pt x="28575" y="58166"/>
                  </a:lnTo>
                  <a:lnTo>
                    <a:pt x="31242" y="61341"/>
                  </a:lnTo>
                  <a:lnTo>
                    <a:pt x="48387" y="89154"/>
                  </a:lnTo>
                  <a:lnTo>
                    <a:pt x="59182" y="89026"/>
                  </a:lnTo>
                  <a:lnTo>
                    <a:pt x="40640" y="60071"/>
                  </a:lnTo>
                  <a:lnTo>
                    <a:pt x="38481" y="57023"/>
                  </a:lnTo>
                  <a:lnTo>
                    <a:pt x="36019" y="54356"/>
                  </a:lnTo>
                  <a:close/>
                </a:path>
                <a:path w="454659" h="114300">
                  <a:moveTo>
                    <a:pt x="45516" y="15748"/>
                  </a:moveTo>
                  <a:lnTo>
                    <a:pt x="28067" y="15748"/>
                  </a:lnTo>
                  <a:lnTo>
                    <a:pt x="32258" y="16891"/>
                  </a:lnTo>
                  <a:lnTo>
                    <a:pt x="37973" y="21844"/>
                  </a:lnTo>
                  <a:lnTo>
                    <a:pt x="39497" y="25273"/>
                  </a:lnTo>
                  <a:lnTo>
                    <a:pt x="39624" y="34544"/>
                  </a:lnTo>
                  <a:lnTo>
                    <a:pt x="38100" y="38354"/>
                  </a:lnTo>
                  <a:lnTo>
                    <a:pt x="32004" y="44450"/>
                  </a:lnTo>
                  <a:lnTo>
                    <a:pt x="27940" y="45974"/>
                  </a:lnTo>
                  <a:lnTo>
                    <a:pt x="22860" y="45974"/>
                  </a:lnTo>
                  <a:lnTo>
                    <a:pt x="9398" y="46228"/>
                  </a:lnTo>
                  <a:lnTo>
                    <a:pt x="40956" y="46228"/>
                  </a:lnTo>
                  <a:lnTo>
                    <a:pt x="44640" y="43037"/>
                  </a:lnTo>
                  <a:lnTo>
                    <a:pt x="47974" y="36716"/>
                  </a:lnTo>
                  <a:lnTo>
                    <a:pt x="48919" y="29718"/>
                  </a:lnTo>
                  <a:lnTo>
                    <a:pt x="48913" y="21844"/>
                  </a:lnTo>
                  <a:lnTo>
                    <a:pt x="46736" y="16763"/>
                  </a:lnTo>
                  <a:lnTo>
                    <a:pt x="45516" y="15748"/>
                  </a:lnTo>
                  <a:close/>
                </a:path>
                <a:path w="454659" h="114300">
                  <a:moveTo>
                    <a:pt x="94362" y="14859"/>
                  </a:moveTo>
                  <a:lnTo>
                    <a:pt x="85217" y="14859"/>
                  </a:lnTo>
                  <a:lnTo>
                    <a:pt x="86233" y="88646"/>
                  </a:lnTo>
                  <a:lnTo>
                    <a:pt x="95376" y="88519"/>
                  </a:lnTo>
                  <a:lnTo>
                    <a:pt x="94362" y="14859"/>
                  </a:lnTo>
                  <a:close/>
                </a:path>
                <a:path w="454659" h="114300">
                  <a:moveTo>
                    <a:pt x="117983" y="6096"/>
                  </a:moveTo>
                  <a:lnTo>
                    <a:pt x="61595" y="6858"/>
                  </a:lnTo>
                  <a:lnTo>
                    <a:pt x="61722" y="15239"/>
                  </a:lnTo>
                  <a:lnTo>
                    <a:pt x="85217" y="14859"/>
                  </a:lnTo>
                  <a:lnTo>
                    <a:pt x="94362" y="14859"/>
                  </a:lnTo>
                  <a:lnTo>
                    <a:pt x="118110" y="14478"/>
                  </a:lnTo>
                  <a:lnTo>
                    <a:pt x="117983" y="6096"/>
                  </a:lnTo>
                  <a:close/>
                </a:path>
                <a:path w="454659" h="114300">
                  <a:moveTo>
                    <a:pt x="200279" y="5080"/>
                  </a:moveTo>
                  <a:lnTo>
                    <a:pt x="191135" y="5207"/>
                  </a:lnTo>
                  <a:lnTo>
                    <a:pt x="160655" y="87757"/>
                  </a:lnTo>
                  <a:lnTo>
                    <a:pt x="170688" y="87630"/>
                  </a:lnTo>
                  <a:lnTo>
                    <a:pt x="178689" y="64135"/>
                  </a:lnTo>
                  <a:lnTo>
                    <a:pt x="213868" y="63626"/>
                  </a:lnTo>
                  <a:lnTo>
                    <a:pt x="223861" y="63626"/>
                  </a:lnTo>
                  <a:lnTo>
                    <a:pt x="220741" y="55880"/>
                  </a:lnTo>
                  <a:lnTo>
                    <a:pt x="181737" y="55880"/>
                  </a:lnTo>
                  <a:lnTo>
                    <a:pt x="194310" y="20193"/>
                  </a:lnTo>
                  <a:lnTo>
                    <a:pt x="194818" y="19176"/>
                  </a:lnTo>
                  <a:lnTo>
                    <a:pt x="195237" y="17018"/>
                  </a:lnTo>
                  <a:lnTo>
                    <a:pt x="195580" y="14732"/>
                  </a:lnTo>
                  <a:lnTo>
                    <a:pt x="204166" y="14732"/>
                  </a:lnTo>
                  <a:lnTo>
                    <a:pt x="200279" y="5080"/>
                  </a:lnTo>
                  <a:close/>
                </a:path>
                <a:path w="454659" h="114300">
                  <a:moveTo>
                    <a:pt x="223861" y="63626"/>
                  </a:moveTo>
                  <a:lnTo>
                    <a:pt x="213868" y="63626"/>
                  </a:lnTo>
                  <a:lnTo>
                    <a:pt x="223139" y="86868"/>
                  </a:lnTo>
                  <a:lnTo>
                    <a:pt x="233172" y="86741"/>
                  </a:lnTo>
                  <a:lnTo>
                    <a:pt x="223861" y="63626"/>
                  </a:lnTo>
                  <a:close/>
                </a:path>
                <a:path w="454659" h="114300">
                  <a:moveTo>
                    <a:pt x="204166" y="14732"/>
                  </a:moveTo>
                  <a:lnTo>
                    <a:pt x="195834" y="14732"/>
                  </a:lnTo>
                  <a:lnTo>
                    <a:pt x="196269" y="17272"/>
                  </a:lnTo>
                  <a:lnTo>
                    <a:pt x="196596" y="18796"/>
                  </a:lnTo>
                  <a:lnTo>
                    <a:pt x="197104" y="20193"/>
                  </a:lnTo>
                  <a:lnTo>
                    <a:pt x="210693" y="55499"/>
                  </a:lnTo>
                  <a:lnTo>
                    <a:pt x="181737" y="55880"/>
                  </a:lnTo>
                  <a:lnTo>
                    <a:pt x="220741" y="55880"/>
                  </a:lnTo>
                  <a:lnTo>
                    <a:pt x="204166" y="14732"/>
                  </a:lnTo>
                  <a:close/>
                </a:path>
                <a:path w="454659" h="114300">
                  <a:moveTo>
                    <a:pt x="243713" y="100964"/>
                  </a:moveTo>
                  <a:lnTo>
                    <a:pt x="243840" y="110109"/>
                  </a:lnTo>
                  <a:lnTo>
                    <a:pt x="249427" y="112775"/>
                  </a:lnTo>
                  <a:lnTo>
                    <a:pt x="255777" y="114046"/>
                  </a:lnTo>
                  <a:lnTo>
                    <a:pt x="263017" y="114046"/>
                  </a:lnTo>
                  <a:lnTo>
                    <a:pt x="276328" y="111801"/>
                  </a:lnTo>
                  <a:lnTo>
                    <a:pt x="284544" y="106425"/>
                  </a:lnTo>
                  <a:lnTo>
                    <a:pt x="256667" y="106425"/>
                  </a:lnTo>
                  <a:lnTo>
                    <a:pt x="250317" y="104648"/>
                  </a:lnTo>
                  <a:lnTo>
                    <a:pt x="243713" y="100964"/>
                  </a:lnTo>
                  <a:close/>
                </a:path>
                <a:path w="454659" h="114300">
                  <a:moveTo>
                    <a:pt x="293042" y="76073"/>
                  </a:moveTo>
                  <a:lnTo>
                    <a:pt x="284225" y="76073"/>
                  </a:lnTo>
                  <a:lnTo>
                    <a:pt x="284226" y="83693"/>
                  </a:lnTo>
                  <a:lnTo>
                    <a:pt x="283086" y="92868"/>
                  </a:lnTo>
                  <a:lnTo>
                    <a:pt x="279082" y="100202"/>
                  </a:lnTo>
                  <a:lnTo>
                    <a:pt x="272315" y="104679"/>
                  </a:lnTo>
                  <a:lnTo>
                    <a:pt x="262763" y="106299"/>
                  </a:lnTo>
                  <a:lnTo>
                    <a:pt x="256667" y="106425"/>
                  </a:lnTo>
                  <a:lnTo>
                    <a:pt x="284544" y="106425"/>
                  </a:lnTo>
                  <a:lnTo>
                    <a:pt x="285781" y="105616"/>
                  </a:lnTo>
                  <a:lnTo>
                    <a:pt x="291377" y="95454"/>
                  </a:lnTo>
                  <a:lnTo>
                    <a:pt x="293116" y="81280"/>
                  </a:lnTo>
                  <a:lnTo>
                    <a:pt x="293042" y="76073"/>
                  </a:lnTo>
                  <a:close/>
                </a:path>
                <a:path w="454659" h="114300">
                  <a:moveTo>
                    <a:pt x="273558" y="26162"/>
                  </a:moveTo>
                  <a:lnTo>
                    <a:pt x="257429" y="26416"/>
                  </a:lnTo>
                  <a:lnTo>
                    <a:pt x="250951" y="29463"/>
                  </a:lnTo>
                  <a:lnTo>
                    <a:pt x="241426" y="41275"/>
                  </a:lnTo>
                  <a:lnTo>
                    <a:pt x="239141" y="49275"/>
                  </a:lnTo>
                  <a:lnTo>
                    <a:pt x="239395" y="67945"/>
                  </a:lnTo>
                  <a:lnTo>
                    <a:pt x="241681" y="74930"/>
                  </a:lnTo>
                  <a:lnTo>
                    <a:pt x="246361" y="80263"/>
                  </a:lnTo>
                  <a:lnTo>
                    <a:pt x="250698" y="85344"/>
                  </a:lnTo>
                  <a:lnTo>
                    <a:pt x="256667" y="87884"/>
                  </a:lnTo>
                  <a:lnTo>
                    <a:pt x="272796" y="87630"/>
                  </a:lnTo>
                  <a:lnTo>
                    <a:pt x="279526" y="83693"/>
                  </a:lnTo>
                  <a:lnTo>
                    <a:pt x="281527" y="80263"/>
                  </a:lnTo>
                  <a:lnTo>
                    <a:pt x="260858" y="80263"/>
                  </a:lnTo>
                  <a:lnTo>
                    <a:pt x="256667" y="78359"/>
                  </a:lnTo>
                  <a:lnTo>
                    <a:pt x="253365" y="74295"/>
                  </a:lnTo>
                  <a:lnTo>
                    <a:pt x="249936" y="70358"/>
                  </a:lnTo>
                  <a:lnTo>
                    <a:pt x="248285" y="65150"/>
                  </a:lnTo>
                  <a:lnTo>
                    <a:pt x="248158" y="50800"/>
                  </a:lnTo>
                  <a:lnTo>
                    <a:pt x="249682" y="44831"/>
                  </a:lnTo>
                  <a:lnTo>
                    <a:pt x="252984" y="40512"/>
                  </a:lnTo>
                  <a:lnTo>
                    <a:pt x="256286" y="36068"/>
                  </a:lnTo>
                  <a:lnTo>
                    <a:pt x="260985" y="33909"/>
                  </a:lnTo>
                  <a:lnTo>
                    <a:pt x="266826" y="33782"/>
                  </a:lnTo>
                  <a:lnTo>
                    <a:pt x="282282" y="33782"/>
                  </a:lnTo>
                  <a:lnTo>
                    <a:pt x="279526" y="29337"/>
                  </a:lnTo>
                  <a:lnTo>
                    <a:pt x="273558" y="26162"/>
                  </a:lnTo>
                  <a:close/>
                </a:path>
                <a:path w="454659" h="114300">
                  <a:moveTo>
                    <a:pt x="282282" y="33782"/>
                  </a:moveTo>
                  <a:lnTo>
                    <a:pt x="271525" y="33782"/>
                  </a:lnTo>
                  <a:lnTo>
                    <a:pt x="275463" y="35306"/>
                  </a:lnTo>
                  <a:lnTo>
                    <a:pt x="278765" y="38608"/>
                  </a:lnTo>
                  <a:lnTo>
                    <a:pt x="282194" y="41910"/>
                  </a:lnTo>
                  <a:lnTo>
                    <a:pt x="283845" y="45974"/>
                  </a:lnTo>
                  <a:lnTo>
                    <a:pt x="283972" y="59689"/>
                  </a:lnTo>
                  <a:lnTo>
                    <a:pt x="284099" y="65532"/>
                  </a:lnTo>
                  <a:lnTo>
                    <a:pt x="282448" y="70358"/>
                  </a:lnTo>
                  <a:lnTo>
                    <a:pt x="275717" y="78105"/>
                  </a:lnTo>
                  <a:lnTo>
                    <a:pt x="271399" y="80137"/>
                  </a:lnTo>
                  <a:lnTo>
                    <a:pt x="266065" y="80137"/>
                  </a:lnTo>
                  <a:lnTo>
                    <a:pt x="260858" y="80263"/>
                  </a:lnTo>
                  <a:lnTo>
                    <a:pt x="281527" y="80263"/>
                  </a:lnTo>
                  <a:lnTo>
                    <a:pt x="283972" y="76073"/>
                  </a:lnTo>
                  <a:lnTo>
                    <a:pt x="293042" y="76073"/>
                  </a:lnTo>
                  <a:lnTo>
                    <a:pt x="292472" y="35687"/>
                  </a:lnTo>
                  <a:lnTo>
                    <a:pt x="283464" y="35687"/>
                  </a:lnTo>
                  <a:lnTo>
                    <a:pt x="282282" y="33782"/>
                  </a:lnTo>
                  <a:close/>
                </a:path>
                <a:path w="454659" h="114300">
                  <a:moveTo>
                    <a:pt x="292354" y="27305"/>
                  </a:moveTo>
                  <a:lnTo>
                    <a:pt x="283591" y="27432"/>
                  </a:lnTo>
                  <a:lnTo>
                    <a:pt x="283718" y="35687"/>
                  </a:lnTo>
                  <a:lnTo>
                    <a:pt x="292472" y="35687"/>
                  </a:lnTo>
                  <a:lnTo>
                    <a:pt x="292354" y="27305"/>
                  </a:lnTo>
                  <a:close/>
                </a:path>
                <a:path w="454659" h="114300">
                  <a:moveTo>
                    <a:pt x="317246" y="0"/>
                  </a:moveTo>
                  <a:lnTo>
                    <a:pt x="313944" y="0"/>
                  </a:lnTo>
                  <a:lnTo>
                    <a:pt x="312674" y="635"/>
                  </a:lnTo>
                  <a:lnTo>
                    <a:pt x="310388" y="2921"/>
                  </a:lnTo>
                  <a:lnTo>
                    <a:pt x="309926" y="4191"/>
                  </a:lnTo>
                  <a:lnTo>
                    <a:pt x="309880" y="7747"/>
                  </a:lnTo>
                  <a:lnTo>
                    <a:pt x="310515" y="9144"/>
                  </a:lnTo>
                  <a:lnTo>
                    <a:pt x="311658" y="10160"/>
                  </a:lnTo>
                  <a:lnTo>
                    <a:pt x="312800" y="11303"/>
                  </a:lnTo>
                  <a:lnTo>
                    <a:pt x="314198" y="11811"/>
                  </a:lnTo>
                  <a:lnTo>
                    <a:pt x="315722" y="11811"/>
                  </a:lnTo>
                  <a:lnTo>
                    <a:pt x="321564" y="4191"/>
                  </a:lnTo>
                  <a:lnTo>
                    <a:pt x="320929" y="2794"/>
                  </a:lnTo>
                  <a:lnTo>
                    <a:pt x="318643" y="508"/>
                  </a:lnTo>
                  <a:lnTo>
                    <a:pt x="317246" y="0"/>
                  </a:lnTo>
                  <a:close/>
                </a:path>
                <a:path w="454659" h="114300">
                  <a:moveTo>
                    <a:pt x="320294" y="26924"/>
                  </a:moveTo>
                  <a:lnTo>
                    <a:pt x="311404" y="27050"/>
                  </a:lnTo>
                  <a:lnTo>
                    <a:pt x="312166" y="85725"/>
                  </a:lnTo>
                  <a:lnTo>
                    <a:pt x="321056" y="85598"/>
                  </a:lnTo>
                  <a:lnTo>
                    <a:pt x="320294" y="26924"/>
                  </a:lnTo>
                  <a:close/>
                </a:path>
                <a:path w="454659" h="114300">
                  <a:moveTo>
                    <a:pt x="347599" y="26543"/>
                  </a:moveTo>
                  <a:lnTo>
                    <a:pt x="338836" y="26670"/>
                  </a:lnTo>
                  <a:lnTo>
                    <a:pt x="339598" y="85344"/>
                  </a:lnTo>
                  <a:lnTo>
                    <a:pt x="348488" y="85217"/>
                  </a:lnTo>
                  <a:lnTo>
                    <a:pt x="347980" y="51816"/>
                  </a:lnTo>
                  <a:lnTo>
                    <a:pt x="347980" y="46228"/>
                  </a:lnTo>
                  <a:lnTo>
                    <a:pt x="349376" y="41656"/>
                  </a:lnTo>
                  <a:lnTo>
                    <a:pt x="352551" y="38100"/>
                  </a:lnTo>
                  <a:lnTo>
                    <a:pt x="353918" y="36449"/>
                  </a:lnTo>
                  <a:lnTo>
                    <a:pt x="347852" y="36449"/>
                  </a:lnTo>
                  <a:lnTo>
                    <a:pt x="347599" y="26543"/>
                  </a:lnTo>
                  <a:close/>
                </a:path>
                <a:path w="454659" h="114300">
                  <a:moveTo>
                    <a:pt x="383194" y="32385"/>
                  </a:moveTo>
                  <a:lnTo>
                    <a:pt x="373634" y="32385"/>
                  </a:lnTo>
                  <a:lnTo>
                    <a:pt x="378333" y="38608"/>
                  </a:lnTo>
                  <a:lnTo>
                    <a:pt x="378467" y="51816"/>
                  </a:lnTo>
                  <a:lnTo>
                    <a:pt x="378968" y="84836"/>
                  </a:lnTo>
                  <a:lnTo>
                    <a:pt x="387731" y="84709"/>
                  </a:lnTo>
                  <a:lnTo>
                    <a:pt x="387306" y="46228"/>
                  </a:lnTo>
                  <a:lnTo>
                    <a:pt x="387223" y="41021"/>
                  </a:lnTo>
                  <a:lnTo>
                    <a:pt x="385445" y="35051"/>
                  </a:lnTo>
                  <a:lnTo>
                    <a:pt x="383194" y="32385"/>
                  </a:lnTo>
                  <a:close/>
                </a:path>
                <a:path w="454659" h="114300">
                  <a:moveTo>
                    <a:pt x="373507" y="24892"/>
                  </a:moveTo>
                  <a:lnTo>
                    <a:pt x="358648" y="25146"/>
                  </a:lnTo>
                  <a:lnTo>
                    <a:pt x="352298" y="28956"/>
                  </a:lnTo>
                  <a:lnTo>
                    <a:pt x="347980" y="36449"/>
                  </a:lnTo>
                  <a:lnTo>
                    <a:pt x="353918" y="36449"/>
                  </a:lnTo>
                  <a:lnTo>
                    <a:pt x="355600" y="34417"/>
                  </a:lnTo>
                  <a:lnTo>
                    <a:pt x="359537" y="32512"/>
                  </a:lnTo>
                  <a:lnTo>
                    <a:pt x="364363" y="32512"/>
                  </a:lnTo>
                  <a:lnTo>
                    <a:pt x="373634" y="32385"/>
                  </a:lnTo>
                  <a:lnTo>
                    <a:pt x="383194" y="32385"/>
                  </a:lnTo>
                  <a:lnTo>
                    <a:pt x="382016" y="30987"/>
                  </a:lnTo>
                  <a:lnTo>
                    <a:pt x="378460" y="26924"/>
                  </a:lnTo>
                  <a:lnTo>
                    <a:pt x="373507" y="24892"/>
                  </a:lnTo>
                  <a:close/>
                </a:path>
                <a:path w="454659" h="114300">
                  <a:moveTo>
                    <a:pt x="405257" y="98933"/>
                  </a:moveTo>
                  <a:lnTo>
                    <a:pt x="405384" y="107950"/>
                  </a:lnTo>
                  <a:lnTo>
                    <a:pt x="410972" y="110617"/>
                  </a:lnTo>
                  <a:lnTo>
                    <a:pt x="417322" y="112013"/>
                  </a:lnTo>
                  <a:lnTo>
                    <a:pt x="424434" y="111887"/>
                  </a:lnTo>
                  <a:lnTo>
                    <a:pt x="437816" y="109698"/>
                  </a:lnTo>
                  <a:lnTo>
                    <a:pt x="446149" y="104267"/>
                  </a:lnTo>
                  <a:lnTo>
                    <a:pt x="418211" y="104267"/>
                  </a:lnTo>
                  <a:lnTo>
                    <a:pt x="411861" y="102488"/>
                  </a:lnTo>
                  <a:lnTo>
                    <a:pt x="405257" y="98933"/>
                  </a:lnTo>
                  <a:close/>
                </a:path>
                <a:path w="454659" h="114300">
                  <a:moveTo>
                    <a:pt x="454470" y="73913"/>
                  </a:moveTo>
                  <a:lnTo>
                    <a:pt x="445770" y="73913"/>
                  </a:lnTo>
                  <a:lnTo>
                    <a:pt x="445897" y="80518"/>
                  </a:lnTo>
                  <a:lnTo>
                    <a:pt x="444630" y="90781"/>
                  </a:lnTo>
                  <a:lnTo>
                    <a:pt x="440626" y="98139"/>
                  </a:lnTo>
                  <a:lnTo>
                    <a:pt x="433859" y="102592"/>
                  </a:lnTo>
                  <a:lnTo>
                    <a:pt x="424307" y="104139"/>
                  </a:lnTo>
                  <a:lnTo>
                    <a:pt x="418211" y="104267"/>
                  </a:lnTo>
                  <a:lnTo>
                    <a:pt x="446149" y="104267"/>
                  </a:lnTo>
                  <a:lnTo>
                    <a:pt x="447294" y="103520"/>
                  </a:lnTo>
                  <a:lnTo>
                    <a:pt x="452866" y="93366"/>
                  </a:lnTo>
                  <a:lnTo>
                    <a:pt x="454533" y="79248"/>
                  </a:lnTo>
                  <a:lnTo>
                    <a:pt x="454470" y="73913"/>
                  </a:lnTo>
                  <a:close/>
                </a:path>
                <a:path w="454659" h="114300">
                  <a:moveTo>
                    <a:pt x="435101" y="24130"/>
                  </a:moveTo>
                  <a:lnTo>
                    <a:pt x="427100" y="24130"/>
                  </a:lnTo>
                  <a:lnTo>
                    <a:pt x="418973" y="24257"/>
                  </a:lnTo>
                  <a:lnTo>
                    <a:pt x="412496" y="27305"/>
                  </a:lnTo>
                  <a:lnTo>
                    <a:pt x="402971" y="39116"/>
                  </a:lnTo>
                  <a:lnTo>
                    <a:pt x="400685" y="47117"/>
                  </a:lnTo>
                  <a:lnTo>
                    <a:pt x="400939" y="65786"/>
                  </a:lnTo>
                  <a:lnTo>
                    <a:pt x="403225" y="72771"/>
                  </a:lnTo>
                  <a:lnTo>
                    <a:pt x="407905" y="78105"/>
                  </a:lnTo>
                  <a:lnTo>
                    <a:pt x="412242" y="83185"/>
                  </a:lnTo>
                  <a:lnTo>
                    <a:pt x="418211" y="85725"/>
                  </a:lnTo>
                  <a:lnTo>
                    <a:pt x="434340" y="85471"/>
                  </a:lnTo>
                  <a:lnTo>
                    <a:pt x="441071" y="81661"/>
                  </a:lnTo>
                  <a:lnTo>
                    <a:pt x="443111" y="78105"/>
                  </a:lnTo>
                  <a:lnTo>
                    <a:pt x="422401" y="78105"/>
                  </a:lnTo>
                  <a:lnTo>
                    <a:pt x="418084" y="76200"/>
                  </a:lnTo>
                  <a:lnTo>
                    <a:pt x="414782" y="72262"/>
                  </a:lnTo>
                  <a:lnTo>
                    <a:pt x="411480" y="68199"/>
                  </a:lnTo>
                  <a:lnTo>
                    <a:pt x="409829" y="62992"/>
                  </a:lnTo>
                  <a:lnTo>
                    <a:pt x="409723" y="57531"/>
                  </a:lnTo>
                  <a:lnTo>
                    <a:pt x="409733" y="48641"/>
                  </a:lnTo>
                  <a:lnTo>
                    <a:pt x="411225" y="42672"/>
                  </a:lnTo>
                  <a:lnTo>
                    <a:pt x="414527" y="38354"/>
                  </a:lnTo>
                  <a:lnTo>
                    <a:pt x="417830" y="33909"/>
                  </a:lnTo>
                  <a:lnTo>
                    <a:pt x="422401" y="31750"/>
                  </a:lnTo>
                  <a:lnTo>
                    <a:pt x="428371" y="31623"/>
                  </a:lnTo>
                  <a:lnTo>
                    <a:pt x="443826" y="31623"/>
                  </a:lnTo>
                  <a:lnTo>
                    <a:pt x="441071" y="27178"/>
                  </a:lnTo>
                  <a:lnTo>
                    <a:pt x="435101" y="24130"/>
                  </a:lnTo>
                  <a:close/>
                </a:path>
                <a:path w="454659" h="114300">
                  <a:moveTo>
                    <a:pt x="443826" y="31623"/>
                  </a:moveTo>
                  <a:lnTo>
                    <a:pt x="433070" y="31623"/>
                  </a:lnTo>
                  <a:lnTo>
                    <a:pt x="437007" y="33274"/>
                  </a:lnTo>
                  <a:lnTo>
                    <a:pt x="443611" y="39878"/>
                  </a:lnTo>
                  <a:lnTo>
                    <a:pt x="445389" y="43814"/>
                  </a:lnTo>
                  <a:lnTo>
                    <a:pt x="445516" y="57531"/>
                  </a:lnTo>
                  <a:lnTo>
                    <a:pt x="445643" y="63373"/>
                  </a:lnTo>
                  <a:lnTo>
                    <a:pt x="443992" y="68199"/>
                  </a:lnTo>
                  <a:lnTo>
                    <a:pt x="437261" y="75946"/>
                  </a:lnTo>
                  <a:lnTo>
                    <a:pt x="432943" y="77978"/>
                  </a:lnTo>
                  <a:lnTo>
                    <a:pt x="427609" y="78105"/>
                  </a:lnTo>
                  <a:lnTo>
                    <a:pt x="443111" y="78105"/>
                  </a:lnTo>
                  <a:lnTo>
                    <a:pt x="445516" y="73913"/>
                  </a:lnTo>
                  <a:lnTo>
                    <a:pt x="454470" y="73913"/>
                  </a:lnTo>
                  <a:lnTo>
                    <a:pt x="453996" y="33528"/>
                  </a:lnTo>
                  <a:lnTo>
                    <a:pt x="445008" y="33528"/>
                  </a:lnTo>
                  <a:lnTo>
                    <a:pt x="443826" y="31623"/>
                  </a:lnTo>
                  <a:close/>
                </a:path>
                <a:path w="454659" h="114300">
                  <a:moveTo>
                    <a:pt x="453898" y="25146"/>
                  </a:moveTo>
                  <a:lnTo>
                    <a:pt x="445135" y="25273"/>
                  </a:lnTo>
                  <a:lnTo>
                    <a:pt x="445262" y="33528"/>
                  </a:lnTo>
                  <a:lnTo>
                    <a:pt x="453996" y="33528"/>
                  </a:lnTo>
                  <a:lnTo>
                    <a:pt x="453898" y="25146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326" name="object 40" descr=""/>
            <p:cNvPicPr/>
            <p:nvPr/>
          </p:nvPicPr>
          <p:blipFill>
            <a:blip r:embed="rId17"/>
            <a:stretch/>
          </p:blipFill>
          <p:spPr>
            <a:xfrm>
              <a:off x="8465760" y="2745720"/>
              <a:ext cx="650880" cy="26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7" name="object 41"/>
            <p:cNvSpPr/>
            <p:nvPr/>
          </p:nvSpPr>
          <p:spPr>
            <a:xfrm>
              <a:off x="8490960" y="2763000"/>
              <a:ext cx="602640" cy="230040"/>
            </a:xfrm>
            <a:custGeom>
              <a:avLst/>
              <a:gdLst>
                <a:gd name="textAreaLeft" fmla="*/ 0 w 602640"/>
                <a:gd name="textAreaRight" fmla="*/ 605160 w 602640"/>
                <a:gd name="textAreaTop" fmla="*/ 0 h 230040"/>
                <a:gd name="textAreaBottom" fmla="*/ 232560 h 230040"/>
              </a:gdLst>
              <a:ahLst/>
              <a:rect l="textAreaLeft" t="textAreaTop" r="textAreaRight" b="textAreaBottom"/>
              <a:pathLst>
                <a:path w="605154" h="232410">
                  <a:moveTo>
                    <a:pt x="605027" y="111887"/>
                  </a:moveTo>
                  <a:lnTo>
                    <a:pt x="574903" y="163327"/>
                  </a:lnTo>
                  <a:lnTo>
                    <a:pt x="539467" y="185328"/>
                  </a:lnTo>
                  <a:lnTo>
                    <a:pt x="492856" y="203900"/>
                  </a:lnTo>
                  <a:lnTo>
                    <a:pt x="436877" y="218328"/>
                  </a:lnTo>
                  <a:lnTo>
                    <a:pt x="373335" y="227899"/>
                  </a:lnTo>
                  <a:lnTo>
                    <a:pt x="304037" y="231901"/>
                  </a:lnTo>
                  <a:lnTo>
                    <a:pt x="234658" y="229735"/>
                  </a:lnTo>
                  <a:lnTo>
                    <a:pt x="170883" y="221836"/>
                  </a:lnTo>
                  <a:lnTo>
                    <a:pt x="114539" y="208875"/>
                  </a:lnTo>
                  <a:lnTo>
                    <a:pt x="67453" y="191527"/>
                  </a:lnTo>
                  <a:lnTo>
                    <a:pt x="31450" y="170464"/>
                  </a:lnTo>
                  <a:lnTo>
                    <a:pt x="0" y="119887"/>
                  </a:lnTo>
                  <a:lnTo>
                    <a:pt x="7668" y="93206"/>
                  </a:lnTo>
                  <a:lnTo>
                    <a:pt x="65560" y="46509"/>
                  </a:lnTo>
                  <a:lnTo>
                    <a:pt x="112171" y="27938"/>
                  </a:lnTo>
                  <a:lnTo>
                    <a:pt x="168150" y="13515"/>
                  </a:lnTo>
                  <a:lnTo>
                    <a:pt x="231692" y="3961"/>
                  </a:lnTo>
                  <a:lnTo>
                    <a:pt x="300989" y="0"/>
                  </a:lnTo>
                  <a:lnTo>
                    <a:pt x="370369" y="2159"/>
                  </a:lnTo>
                  <a:lnTo>
                    <a:pt x="434144" y="10040"/>
                  </a:lnTo>
                  <a:lnTo>
                    <a:pt x="490488" y="22976"/>
                  </a:lnTo>
                  <a:lnTo>
                    <a:pt x="537574" y="40297"/>
                  </a:lnTo>
                  <a:lnTo>
                    <a:pt x="573577" y="61335"/>
                  </a:lnTo>
                  <a:lnTo>
                    <a:pt x="605027" y="111887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328" name="object 42" descr=""/>
            <p:cNvPicPr/>
            <p:nvPr/>
          </p:nvPicPr>
          <p:blipFill>
            <a:blip r:embed="rId18"/>
            <a:stretch/>
          </p:blipFill>
          <p:spPr>
            <a:xfrm>
              <a:off x="8681400" y="2839320"/>
              <a:ext cx="224280" cy="8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9" name="object 43" descr=""/>
            <p:cNvPicPr/>
            <p:nvPr/>
          </p:nvPicPr>
          <p:blipFill>
            <a:blip r:embed="rId19"/>
            <a:stretch/>
          </p:blipFill>
          <p:spPr>
            <a:xfrm>
              <a:off x="8976240" y="2745720"/>
              <a:ext cx="650880" cy="26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0" name="object 44"/>
            <p:cNvSpPr/>
            <p:nvPr/>
          </p:nvSpPr>
          <p:spPr>
            <a:xfrm>
              <a:off x="9001080" y="2763000"/>
              <a:ext cx="602640" cy="230040"/>
            </a:xfrm>
            <a:custGeom>
              <a:avLst/>
              <a:gdLst>
                <a:gd name="textAreaLeft" fmla="*/ 0 w 602640"/>
                <a:gd name="textAreaRight" fmla="*/ 605160 w 602640"/>
                <a:gd name="textAreaTop" fmla="*/ 0 h 230040"/>
                <a:gd name="textAreaBottom" fmla="*/ 232560 h 230040"/>
              </a:gdLst>
              <a:ahLst/>
              <a:rect l="textAreaLeft" t="textAreaTop" r="textAreaRight" b="textAreaBottom"/>
              <a:pathLst>
                <a:path w="605154" h="232410">
                  <a:moveTo>
                    <a:pt x="605027" y="111887"/>
                  </a:moveTo>
                  <a:lnTo>
                    <a:pt x="574903" y="163327"/>
                  </a:lnTo>
                  <a:lnTo>
                    <a:pt x="539467" y="185328"/>
                  </a:lnTo>
                  <a:lnTo>
                    <a:pt x="492856" y="203900"/>
                  </a:lnTo>
                  <a:lnTo>
                    <a:pt x="436877" y="218328"/>
                  </a:lnTo>
                  <a:lnTo>
                    <a:pt x="373335" y="227899"/>
                  </a:lnTo>
                  <a:lnTo>
                    <a:pt x="304038" y="231901"/>
                  </a:lnTo>
                  <a:lnTo>
                    <a:pt x="234618" y="229735"/>
                  </a:lnTo>
                  <a:lnTo>
                    <a:pt x="170827" y="221836"/>
                  </a:lnTo>
                  <a:lnTo>
                    <a:pt x="114486" y="208875"/>
                  </a:lnTo>
                  <a:lnTo>
                    <a:pt x="67413" y="191527"/>
                  </a:lnTo>
                  <a:lnTo>
                    <a:pt x="31428" y="170464"/>
                  </a:lnTo>
                  <a:lnTo>
                    <a:pt x="0" y="119887"/>
                  </a:lnTo>
                  <a:lnTo>
                    <a:pt x="7622" y="93206"/>
                  </a:lnTo>
                  <a:lnTo>
                    <a:pt x="65467" y="46509"/>
                  </a:lnTo>
                  <a:lnTo>
                    <a:pt x="112078" y="27938"/>
                  </a:lnTo>
                  <a:lnTo>
                    <a:pt x="168073" y="13515"/>
                  </a:lnTo>
                  <a:lnTo>
                    <a:pt x="231645" y="3961"/>
                  </a:lnTo>
                  <a:lnTo>
                    <a:pt x="300990" y="0"/>
                  </a:lnTo>
                  <a:lnTo>
                    <a:pt x="370369" y="2159"/>
                  </a:lnTo>
                  <a:lnTo>
                    <a:pt x="434144" y="10040"/>
                  </a:lnTo>
                  <a:lnTo>
                    <a:pt x="490488" y="22976"/>
                  </a:lnTo>
                  <a:lnTo>
                    <a:pt x="537574" y="40297"/>
                  </a:lnTo>
                  <a:lnTo>
                    <a:pt x="573577" y="61335"/>
                  </a:lnTo>
                  <a:lnTo>
                    <a:pt x="605027" y="111887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31" name="object 45"/>
            <p:cNvSpPr/>
            <p:nvPr/>
          </p:nvSpPr>
          <p:spPr>
            <a:xfrm>
              <a:off x="9077400" y="2836440"/>
              <a:ext cx="452160" cy="111960"/>
            </a:xfrm>
            <a:custGeom>
              <a:avLst/>
              <a:gdLst>
                <a:gd name="textAreaLeft" fmla="*/ 0 w 452160"/>
                <a:gd name="textAreaRight" fmla="*/ 454680 w 452160"/>
                <a:gd name="textAreaTop" fmla="*/ 0 h 111960"/>
                <a:gd name="textAreaBottom" fmla="*/ 114480 h 111960"/>
              </a:gdLst>
              <a:ahLst/>
              <a:rect l="textAreaLeft" t="textAreaTop" r="textAreaRight" b="textAreaBottom"/>
              <a:pathLst>
                <a:path w="454659" h="114300">
                  <a:moveTo>
                    <a:pt x="31750" y="7238"/>
                  </a:moveTo>
                  <a:lnTo>
                    <a:pt x="0" y="7620"/>
                  </a:lnTo>
                  <a:lnTo>
                    <a:pt x="1143" y="89788"/>
                  </a:lnTo>
                  <a:lnTo>
                    <a:pt x="10160" y="89662"/>
                  </a:lnTo>
                  <a:lnTo>
                    <a:pt x="9651" y="54483"/>
                  </a:lnTo>
                  <a:lnTo>
                    <a:pt x="17779" y="54483"/>
                  </a:lnTo>
                  <a:lnTo>
                    <a:pt x="21081" y="54356"/>
                  </a:lnTo>
                  <a:lnTo>
                    <a:pt x="36068" y="54356"/>
                  </a:lnTo>
                  <a:lnTo>
                    <a:pt x="35432" y="53721"/>
                  </a:lnTo>
                  <a:lnTo>
                    <a:pt x="33527" y="52450"/>
                  </a:lnTo>
                  <a:lnTo>
                    <a:pt x="31242" y="51435"/>
                  </a:lnTo>
                  <a:lnTo>
                    <a:pt x="39147" y="47904"/>
                  </a:lnTo>
                  <a:lnTo>
                    <a:pt x="41083" y="46228"/>
                  </a:lnTo>
                  <a:lnTo>
                    <a:pt x="9525" y="46228"/>
                  </a:lnTo>
                  <a:lnTo>
                    <a:pt x="9144" y="16001"/>
                  </a:lnTo>
                  <a:lnTo>
                    <a:pt x="22732" y="15748"/>
                  </a:lnTo>
                  <a:lnTo>
                    <a:pt x="45550" y="15748"/>
                  </a:lnTo>
                  <a:lnTo>
                    <a:pt x="42291" y="12954"/>
                  </a:lnTo>
                  <a:lnTo>
                    <a:pt x="37719" y="9144"/>
                  </a:lnTo>
                  <a:lnTo>
                    <a:pt x="31750" y="7238"/>
                  </a:lnTo>
                  <a:close/>
                </a:path>
                <a:path w="454659" h="114300">
                  <a:moveTo>
                    <a:pt x="36068" y="54356"/>
                  </a:moveTo>
                  <a:lnTo>
                    <a:pt x="21081" y="54356"/>
                  </a:lnTo>
                  <a:lnTo>
                    <a:pt x="23875" y="55118"/>
                  </a:lnTo>
                  <a:lnTo>
                    <a:pt x="28701" y="58166"/>
                  </a:lnTo>
                  <a:lnTo>
                    <a:pt x="31369" y="61341"/>
                  </a:lnTo>
                  <a:lnTo>
                    <a:pt x="34290" y="66294"/>
                  </a:lnTo>
                  <a:lnTo>
                    <a:pt x="48387" y="89154"/>
                  </a:lnTo>
                  <a:lnTo>
                    <a:pt x="59309" y="89026"/>
                  </a:lnTo>
                  <a:lnTo>
                    <a:pt x="43561" y="64643"/>
                  </a:lnTo>
                  <a:lnTo>
                    <a:pt x="40767" y="60071"/>
                  </a:lnTo>
                  <a:lnTo>
                    <a:pt x="38607" y="57023"/>
                  </a:lnTo>
                  <a:lnTo>
                    <a:pt x="37084" y="55372"/>
                  </a:lnTo>
                  <a:lnTo>
                    <a:pt x="36068" y="54356"/>
                  </a:lnTo>
                  <a:close/>
                </a:path>
                <a:path w="454659" h="114300">
                  <a:moveTo>
                    <a:pt x="45550" y="15748"/>
                  </a:moveTo>
                  <a:lnTo>
                    <a:pt x="28067" y="15748"/>
                  </a:lnTo>
                  <a:lnTo>
                    <a:pt x="32257" y="16891"/>
                  </a:lnTo>
                  <a:lnTo>
                    <a:pt x="35178" y="19431"/>
                  </a:lnTo>
                  <a:lnTo>
                    <a:pt x="38100" y="21844"/>
                  </a:lnTo>
                  <a:lnTo>
                    <a:pt x="39624" y="25273"/>
                  </a:lnTo>
                  <a:lnTo>
                    <a:pt x="39750" y="34544"/>
                  </a:lnTo>
                  <a:lnTo>
                    <a:pt x="38226" y="38354"/>
                  </a:lnTo>
                  <a:lnTo>
                    <a:pt x="32130" y="44450"/>
                  </a:lnTo>
                  <a:lnTo>
                    <a:pt x="28067" y="45974"/>
                  </a:lnTo>
                  <a:lnTo>
                    <a:pt x="22987" y="45974"/>
                  </a:lnTo>
                  <a:lnTo>
                    <a:pt x="9525" y="46228"/>
                  </a:lnTo>
                  <a:lnTo>
                    <a:pt x="41083" y="46228"/>
                  </a:lnTo>
                  <a:lnTo>
                    <a:pt x="44767" y="43037"/>
                  </a:lnTo>
                  <a:lnTo>
                    <a:pt x="48101" y="36716"/>
                  </a:lnTo>
                  <a:lnTo>
                    <a:pt x="49046" y="29718"/>
                  </a:lnTo>
                  <a:lnTo>
                    <a:pt x="49022" y="22098"/>
                  </a:lnTo>
                  <a:lnTo>
                    <a:pt x="46736" y="16763"/>
                  </a:lnTo>
                  <a:lnTo>
                    <a:pt x="45550" y="15748"/>
                  </a:lnTo>
                  <a:close/>
                </a:path>
                <a:path w="454659" h="114300">
                  <a:moveTo>
                    <a:pt x="94489" y="14859"/>
                  </a:moveTo>
                  <a:lnTo>
                    <a:pt x="85344" y="14859"/>
                  </a:lnTo>
                  <a:lnTo>
                    <a:pt x="86360" y="88646"/>
                  </a:lnTo>
                  <a:lnTo>
                    <a:pt x="95376" y="88519"/>
                  </a:lnTo>
                  <a:lnTo>
                    <a:pt x="94489" y="14859"/>
                  </a:lnTo>
                  <a:close/>
                </a:path>
                <a:path w="454659" h="114300">
                  <a:moveTo>
                    <a:pt x="118110" y="6096"/>
                  </a:moveTo>
                  <a:lnTo>
                    <a:pt x="61595" y="6858"/>
                  </a:lnTo>
                  <a:lnTo>
                    <a:pt x="61722" y="15239"/>
                  </a:lnTo>
                  <a:lnTo>
                    <a:pt x="85344" y="14859"/>
                  </a:lnTo>
                  <a:lnTo>
                    <a:pt x="94489" y="14859"/>
                  </a:lnTo>
                  <a:lnTo>
                    <a:pt x="118237" y="14478"/>
                  </a:lnTo>
                  <a:lnTo>
                    <a:pt x="118110" y="6096"/>
                  </a:lnTo>
                  <a:close/>
                </a:path>
                <a:path w="454659" h="114300">
                  <a:moveTo>
                    <a:pt x="200405" y="5080"/>
                  </a:moveTo>
                  <a:lnTo>
                    <a:pt x="191262" y="5207"/>
                  </a:lnTo>
                  <a:lnTo>
                    <a:pt x="160781" y="87757"/>
                  </a:lnTo>
                  <a:lnTo>
                    <a:pt x="170815" y="87630"/>
                  </a:lnTo>
                  <a:lnTo>
                    <a:pt x="178816" y="64135"/>
                  </a:lnTo>
                  <a:lnTo>
                    <a:pt x="213995" y="63626"/>
                  </a:lnTo>
                  <a:lnTo>
                    <a:pt x="223897" y="63626"/>
                  </a:lnTo>
                  <a:lnTo>
                    <a:pt x="220789" y="55880"/>
                  </a:lnTo>
                  <a:lnTo>
                    <a:pt x="181864" y="55880"/>
                  </a:lnTo>
                  <a:lnTo>
                    <a:pt x="194437" y="20193"/>
                  </a:lnTo>
                  <a:lnTo>
                    <a:pt x="194818" y="19176"/>
                  </a:lnTo>
                  <a:lnTo>
                    <a:pt x="195325" y="17272"/>
                  </a:lnTo>
                  <a:lnTo>
                    <a:pt x="195706" y="14732"/>
                  </a:lnTo>
                  <a:lnTo>
                    <a:pt x="204278" y="14732"/>
                  </a:lnTo>
                  <a:lnTo>
                    <a:pt x="200405" y="5080"/>
                  </a:lnTo>
                  <a:close/>
                </a:path>
                <a:path w="454659" h="114300">
                  <a:moveTo>
                    <a:pt x="223897" y="63626"/>
                  </a:moveTo>
                  <a:lnTo>
                    <a:pt x="213995" y="63626"/>
                  </a:lnTo>
                  <a:lnTo>
                    <a:pt x="223266" y="86868"/>
                  </a:lnTo>
                  <a:lnTo>
                    <a:pt x="233172" y="86741"/>
                  </a:lnTo>
                  <a:lnTo>
                    <a:pt x="223897" y="63626"/>
                  </a:lnTo>
                  <a:close/>
                </a:path>
                <a:path w="454659" h="114300">
                  <a:moveTo>
                    <a:pt x="204278" y="14732"/>
                  </a:moveTo>
                  <a:lnTo>
                    <a:pt x="195961" y="14732"/>
                  </a:lnTo>
                  <a:lnTo>
                    <a:pt x="196396" y="17272"/>
                  </a:lnTo>
                  <a:lnTo>
                    <a:pt x="196723" y="18796"/>
                  </a:lnTo>
                  <a:lnTo>
                    <a:pt x="197230" y="20193"/>
                  </a:lnTo>
                  <a:lnTo>
                    <a:pt x="210820" y="55499"/>
                  </a:lnTo>
                  <a:lnTo>
                    <a:pt x="181864" y="55880"/>
                  </a:lnTo>
                  <a:lnTo>
                    <a:pt x="220789" y="55880"/>
                  </a:lnTo>
                  <a:lnTo>
                    <a:pt x="204278" y="14732"/>
                  </a:lnTo>
                  <a:close/>
                </a:path>
                <a:path w="454659" h="114300">
                  <a:moveTo>
                    <a:pt x="243840" y="100964"/>
                  </a:moveTo>
                  <a:lnTo>
                    <a:pt x="243967" y="110109"/>
                  </a:lnTo>
                  <a:lnTo>
                    <a:pt x="249554" y="112775"/>
                  </a:lnTo>
                  <a:lnTo>
                    <a:pt x="255904" y="114046"/>
                  </a:lnTo>
                  <a:lnTo>
                    <a:pt x="263017" y="114046"/>
                  </a:lnTo>
                  <a:lnTo>
                    <a:pt x="276328" y="111801"/>
                  </a:lnTo>
                  <a:lnTo>
                    <a:pt x="284544" y="106425"/>
                  </a:lnTo>
                  <a:lnTo>
                    <a:pt x="256794" y="106425"/>
                  </a:lnTo>
                  <a:lnTo>
                    <a:pt x="250444" y="104648"/>
                  </a:lnTo>
                  <a:lnTo>
                    <a:pt x="243840" y="100964"/>
                  </a:lnTo>
                  <a:close/>
                </a:path>
                <a:path w="454659" h="114300">
                  <a:moveTo>
                    <a:pt x="293054" y="76073"/>
                  </a:moveTo>
                  <a:lnTo>
                    <a:pt x="284352" y="76073"/>
                  </a:lnTo>
                  <a:lnTo>
                    <a:pt x="284234" y="83693"/>
                  </a:lnTo>
                  <a:lnTo>
                    <a:pt x="283160" y="92868"/>
                  </a:lnTo>
                  <a:lnTo>
                    <a:pt x="279193" y="100202"/>
                  </a:lnTo>
                  <a:lnTo>
                    <a:pt x="272440" y="104679"/>
                  </a:lnTo>
                  <a:lnTo>
                    <a:pt x="262890" y="106299"/>
                  </a:lnTo>
                  <a:lnTo>
                    <a:pt x="256794" y="106425"/>
                  </a:lnTo>
                  <a:lnTo>
                    <a:pt x="284544" y="106425"/>
                  </a:lnTo>
                  <a:lnTo>
                    <a:pt x="285781" y="105616"/>
                  </a:lnTo>
                  <a:lnTo>
                    <a:pt x="291377" y="95454"/>
                  </a:lnTo>
                  <a:lnTo>
                    <a:pt x="293116" y="81280"/>
                  </a:lnTo>
                  <a:lnTo>
                    <a:pt x="293054" y="76073"/>
                  </a:lnTo>
                  <a:close/>
                </a:path>
                <a:path w="454659" h="114300">
                  <a:moveTo>
                    <a:pt x="273685" y="26162"/>
                  </a:moveTo>
                  <a:lnTo>
                    <a:pt x="257555" y="26416"/>
                  </a:lnTo>
                  <a:lnTo>
                    <a:pt x="251078" y="29463"/>
                  </a:lnTo>
                  <a:lnTo>
                    <a:pt x="241553" y="41275"/>
                  </a:lnTo>
                  <a:lnTo>
                    <a:pt x="239141" y="49275"/>
                  </a:lnTo>
                  <a:lnTo>
                    <a:pt x="239395" y="67945"/>
                  </a:lnTo>
                  <a:lnTo>
                    <a:pt x="241807" y="74930"/>
                  </a:lnTo>
                  <a:lnTo>
                    <a:pt x="246364" y="80263"/>
                  </a:lnTo>
                  <a:lnTo>
                    <a:pt x="250825" y="85344"/>
                  </a:lnTo>
                  <a:lnTo>
                    <a:pt x="256667" y="87884"/>
                  </a:lnTo>
                  <a:lnTo>
                    <a:pt x="272923" y="87630"/>
                  </a:lnTo>
                  <a:lnTo>
                    <a:pt x="279526" y="83693"/>
                  </a:lnTo>
                  <a:lnTo>
                    <a:pt x="281584" y="80263"/>
                  </a:lnTo>
                  <a:lnTo>
                    <a:pt x="260985" y="80263"/>
                  </a:lnTo>
                  <a:lnTo>
                    <a:pt x="256667" y="78359"/>
                  </a:lnTo>
                  <a:lnTo>
                    <a:pt x="253365" y="74295"/>
                  </a:lnTo>
                  <a:lnTo>
                    <a:pt x="250063" y="70358"/>
                  </a:lnTo>
                  <a:lnTo>
                    <a:pt x="248412" y="65150"/>
                  </a:lnTo>
                  <a:lnTo>
                    <a:pt x="248157" y="50800"/>
                  </a:lnTo>
                  <a:lnTo>
                    <a:pt x="249809" y="44831"/>
                  </a:lnTo>
                  <a:lnTo>
                    <a:pt x="253111" y="40512"/>
                  </a:lnTo>
                  <a:lnTo>
                    <a:pt x="256413" y="36068"/>
                  </a:lnTo>
                  <a:lnTo>
                    <a:pt x="260985" y="33909"/>
                  </a:lnTo>
                  <a:lnTo>
                    <a:pt x="266953" y="33782"/>
                  </a:lnTo>
                  <a:lnTo>
                    <a:pt x="282409" y="33782"/>
                  </a:lnTo>
                  <a:lnTo>
                    <a:pt x="279653" y="29337"/>
                  </a:lnTo>
                  <a:lnTo>
                    <a:pt x="273685" y="26162"/>
                  </a:lnTo>
                  <a:close/>
                </a:path>
                <a:path w="454659" h="114300">
                  <a:moveTo>
                    <a:pt x="282409" y="33782"/>
                  </a:moveTo>
                  <a:lnTo>
                    <a:pt x="271525" y="33782"/>
                  </a:lnTo>
                  <a:lnTo>
                    <a:pt x="275590" y="35306"/>
                  </a:lnTo>
                  <a:lnTo>
                    <a:pt x="282194" y="41910"/>
                  </a:lnTo>
                  <a:lnTo>
                    <a:pt x="283972" y="45974"/>
                  </a:lnTo>
                  <a:lnTo>
                    <a:pt x="284099" y="59689"/>
                  </a:lnTo>
                  <a:lnTo>
                    <a:pt x="284225" y="65532"/>
                  </a:lnTo>
                  <a:lnTo>
                    <a:pt x="282575" y="70358"/>
                  </a:lnTo>
                  <a:lnTo>
                    <a:pt x="279146" y="74295"/>
                  </a:lnTo>
                  <a:lnTo>
                    <a:pt x="275717" y="78105"/>
                  </a:lnTo>
                  <a:lnTo>
                    <a:pt x="271399" y="80137"/>
                  </a:lnTo>
                  <a:lnTo>
                    <a:pt x="266192" y="80137"/>
                  </a:lnTo>
                  <a:lnTo>
                    <a:pt x="260985" y="80263"/>
                  </a:lnTo>
                  <a:lnTo>
                    <a:pt x="281584" y="80263"/>
                  </a:lnTo>
                  <a:lnTo>
                    <a:pt x="284099" y="76073"/>
                  </a:lnTo>
                  <a:lnTo>
                    <a:pt x="293054" y="76073"/>
                  </a:lnTo>
                  <a:lnTo>
                    <a:pt x="292579" y="35687"/>
                  </a:lnTo>
                  <a:lnTo>
                    <a:pt x="283591" y="35687"/>
                  </a:lnTo>
                  <a:lnTo>
                    <a:pt x="282409" y="33782"/>
                  </a:lnTo>
                  <a:close/>
                </a:path>
                <a:path w="454659" h="114300">
                  <a:moveTo>
                    <a:pt x="292480" y="27305"/>
                  </a:moveTo>
                  <a:lnTo>
                    <a:pt x="283718" y="27432"/>
                  </a:lnTo>
                  <a:lnTo>
                    <a:pt x="283718" y="35687"/>
                  </a:lnTo>
                  <a:lnTo>
                    <a:pt x="292579" y="35687"/>
                  </a:lnTo>
                  <a:lnTo>
                    <a:pt x="292480" y="27305"/>
                  </a:lnTo>
                  <a:close/>
                </a:path>
                <a:path w="454659" h="114300">
                  <a:moveTo>
                    <a:pt x="317373" y="0"/>
                  </a:moveTo>
                  <a:lnTo>
                    <a:pt x="314071" y="0"/>
                  </a:lnTo>
                  <a:lnTo>
                    <a:pt x="312674" y="635"/>
                  </a:lnTo>
                  <a:lnTo>
                    <a:pt x="311657" y="1778"/>
                  </a:lnTo>
                  <a:lnTo>
                    <a:pt x="310515" y="2921"/>
                  </a:lnTo>
                  <a:lnTo>
                    <a:pt x="310053" y="4191"/>
                  </a:lnTo>
                  <a:lnTo>
                    <a:pt x="310006" y="7747"/>
                  </a:lnTo>
                  <a:lnTo>
                    <a:pt x="310642" y="9144"/>
                  </a:lnTo>
                  <a:lnTo>
                    <a:pt x="311785" y="10160"/>
                  </a:lnTo>
                  <a:lnTo>
                    <a:pt x="312800" y="11303"/>
                  </a:lnTo>
                  <a:lnTo>
                    <a:pt x="314198" y="11811"/>
                  </a:lnTo>
                  <a:lnTo>
                    <a:pt x="315849" y="11811"/>
                  </a:lnTo>
                  <a:lnTo>
                    <a:pt x="321691" y="4191"/>
                  </a:lnTo>
                  <a:lnTo>
                    <a:pt x="321055" y="2794"/>
                  </a:lnTo>
                  <a:lnTo>
                    <a:pt x="318770" y="508"/>
                  </a:lnTo>
                  <a:lnTo>
                    <a:pt x="317373" y="0"/>
                  </a:lnTo>
                  <a:close/>
                </a:path>
                <a:path w="454659" h="114300">
                  <a:moveTo>
                    <a:pt x="320294" y="26924"/>
                  </a:moveTo>
                  <a:lnTo>
                    <a:pt x="311530" y="27050"/>
                  </a:lnTo>
                  <a:lnTo>
                    <a:pt x="312293" y="85725"/>
                  </a:lnTo>
                  <a:lnTo>
                    <a:pt x="321055" y="85598"/>
                  </a:lnTo>
                  <a:lnTo>
                    <a:pt x="320294" y="26924"/>
                  </a:lnTo>
                  <a:close/>
                </a:path>
                <a:path w="454659" h="114300">
                  <a:moveTo>
                    <a:pt x="347725" y="26543"/>
                  </a:moveTo>
                  <a:lnTo>
                    <a:pt x="338836" y="26670"/>
                  </a:lnTo>
                  <a:lnTo>
                    <a:pt x="339598" y="85344"/>
                  </a:lnTo>
                  <a:lnTo>
                    <a:pt x="348488" y="85217"/>
                  </a:lnTo>
                  <a:lnTo>
                    <a:pt x="348106" y="51816"/>
                  </a:lnTo>
                  <a:lnTo>
                    <a:pt x="347979" y="46228"/>
                  </a:lnTo>
                  <a:lnTo>
                    <a:pt x="349503" y="41656"/>
                  </a:lnTo>
                  <a:lnTo>
                    <a:pt x="352678" y="38100"/>
                  </a:lnTo>
                  <a:lnTo>
                    <a:pt x="354045" y="36449"/>
                  </a:lnTo>
                  <a:lnTo>
                    <a:pt x="347852" y="36449"/>
                  </a:lnTo>
                  <a:lnTo>
                    <a:pt x="347725" y="26543"/>
                  </a:lnTo>
                  <a:close/>
                </a:path>
                <a:path w="454659" h="114300">
                  <a:moveTo>
                    <a:pt x="383238" y="32385"/>
                  </a:moveTo>
                  <a:lnTo>
                    <a:pt x="373634" y="32385"/>
                  </a:lnTo>
                  <a:lnTo>
                    <a:pt x="378332" y="38608"/>
                  </a:lnTo>
                  <a:lnTo>
                    <a:pt x="378592" y="51816"/>
                  </a:lnTo>
                  <a:lnTo>
                    <a:pt x="378968" y="84836"/>
                  </a:lnTo>
                  <a:lnTo>
                    <a:pt x="387857" y="84709"/>
                  </a:lnTo>
                  <a:lnTo>
                    <a:pt x="387391" y="51816"/>
                  </a:lnTo>
                  <a:lnTo>
                    <a:pt x="387350" y="41021"/>
                  </a:lnTo>
                  <a:lnTo>
                    <a:pt x="385572" y="35051"/>
                  </a:lnTo>
                  <a:lnTo>
                    <a:pt x="383238" y="32385"/>
                  </a:lnTo>
                  <a:close/>
                </a:path>
                <a:path w="454659" h="114300">
                  <a:moveTo>
                    <a:pt x="373634" y="24892"/>
                  </a:moveTo>
                  <a:lnTo>
                    <a:pt x="358775" y="25146"/>
                  </a:lnTo>
                  <a:lnTo>
                    <a:pt x="352425" y="28956"/>
                  </a:lnTo>
                  <a:lnTo>
                    <a:pt x="348106" y="36449"/>
                  </a:lnTo>
                  <a:lnTo>
                    <a:pt x="354045" y="36449"/>
                  </a:lnTo>
                  <a:lnTo>
                    <a:pt x="355726" y="34417"/>
                  </a:lnTo>
                  <a:lnTo>
                    <a:pt x="359664" y="32512"/>
                  </a:lnTo>
                  <a:lnTo>
                    <a:pt x="364363" y="32512"/>
                  </a:lnTo>
                  <a:lnTo>
                    <a:pt x="373634" y="32385"/>
                  </a:lnTo>
                  <a:lnTo>
                    <a:pt x="383238" y="32385"/>
                  </a:lnTo>
                  <a:lnTo>
                    <a:pt x="382016" y="30987"/>
                  </a:lnTo>
                  <a:lnTo>
                    <a:pt x="378587" y="26924"/>
                  </a:lnTo>
                  <a:lnTo>
                    <a:pt x="373634" y="24892"/>
                  </a:lnTo>
                  <a:close/>
                </a:path>
                <a:path w="454659" h="114300">
                  <a:moveTo>
                    <a:pt x="405384" y="98933"/>
                  </a:moveTo>
                  <a:lnTo>
                    <a:pt x="405511" y="107950"/>
                  </a:lnTo>
                  <a:lnTo>
                    <a:pt x="411099" y="110617"/>
                  </a:lnTo>
                  <a:lnTo>
                    <a:pt x="417449" y="112013"/>
                  </a:lnTo>
                  <a:lnTo>
                    <a:pt x="424561" y="111887"/>
                  </a:lnTo>
                  <a:lnTo>
                    <a:pt x="437872" y="109698"/>
                  </a:lnTo>
                  <a:lnTo>
                    <a:pt x="446183" y="104267"/>
                  </a:lnTo>
                  <a:lnTo>
                    <a:pt x="418338" y="104267"/>
                  </a:lnTo>
                  <a:lnTo>
                    <a:pt x="411988" y="102488"/>
                  </a:lnTo>
                  <a:lnTo>
                    <a:pt x="405384" y="98933"/>
                  </a:lnTo>
                  <a:close/>
                </a:path>
                <a:path w="454659" h="114300">
                  <a:moveTo>
                    <a:pt x="454584" y="73913"/>
                  </a:moveTo>
                  <a:lnTo>
                    <a:pt x="445897" y="73913"/>
                  </a:lnTo>
                  <a:lnTo>
                    <a:pt x="445897" y="80518"/>
                  </a:lnTo>
                  <a:lnTo>
                    <a:pt x="444686" y="90781"/>
                  </a:lnTo>
                  <a:lnTo>
                    <a:pt x="440690" y="98139"/>
                  </a:lnTo>
                  <a:lnTo>
                    <a:pt x="433931" y="102592"/>
                  </a:lnTo>
                  <a:lnTo>
                    <a:pt x="424434" y="104139"/>
                  </a:lnTo>
                  <a:lnTo>
                    <a:pt x="418338" y="104267"/>
                  </a:lnTo>
                  <a:lnTo>
                    <a:pt x="446183" y="104267"/>
                  </a:lnTo>
                  <a:lnTo>
                    <a:pt x="447325" y="103520"/>
                  </a:lnTo>
                  <a:lnTo>
                    <a:pt x="452921" y="93366"/>
                  </a:lnTo>
                  <a:lnTo>
                    <a:pt x="454660" y="79248"/>
                  </a:lnTo>
                  <a:lnTo>
                    <a:pt x="454584" y="73913"/>
                  </a:lnTo>
                  <a:close/>
                </a:path>
                <a:path w="454659" h="114300">
                  <a:moveTo>
                    <a:pt x="435228" y="24130"/>
                  </a:moveTo>
                  <a:lnTo>
                    <a:pt x="427227" y="24130"/>
                  </a:lnTo>
                  <a:lnTo>
                    <a:pt x="418973" y="24257"/>
                  </a:lnTo>
                  <a:lnTo>
                    <a:pt x="412496" y="27305"/>
                  </a:lnTo>
                  <a:lnTo>
                    <a:pt x="407797" y="33274"/>
                  </a:lnTo>
                  <a:lnTo>
                    <a:pt x="403098" y="39116"/>
                  </a:lnTo>
                  <a:lnTo>
                    <a:pt x="400685" y="47117"/>
                  </a:lnTo>
                  <a:lnTo>
                    <a:pt x="400939" y="65786"/>
                  </a:lnTo>
                  <a:lnTo>
                    <a:pt x="403351" y="72771"/>
                  </a:lnTo>
                  <a:lnTo>
                    <a:pt x="407908" y="78105"/>
                  </a:lnTo>
                  <a:lnTo>
                    <a:pt x="412369" y="83185"/>
                  </a:lnTo>
                  <a:lnTo>
                    <a:pt x="418211" y="85725"/>
                  </a:lnTo>
                  <a:lnTo>
                    <a:pt x="434340" y="85471"/>
                  </a:lnTo>
                  <a:lnTo>
                    <a:pt x="441071" y="81661"/>
                  </a:lnTo>
                  <a:lnTo>
                    <a:pt x="443169" y="78105"/>
                  </a:lnTo>
                  <a:lnTo>
                    <a:pt x="422528" y="78105"/>
                  </a:lnTo>
                  <a:lnTo>
                    <a:pt x="418211" y="76200"/>
                  </a:lnTo>
                  <a:lnTo>
                    <a:pt x="409736" y="48641"/>
                  </a:lnTo>
                  <a:lnTo>
                    <a:pt x="411352" y="42672"/>
                  </a:lnTo>
                  <a:lnTo>
                    <a:pt x="414654" y="38354"/>
                  </a:lnTo>
                  <a:lnTo>
                    <a:pt x="417956" y="33909"/>
                  </a:lnTo>
                  <a:lnTo>
                    <a:pt x="422528" y="31750"/>
                  </a:lnTo>
                  <a:lnTo>
                    <a:pt x="428371" y="31623"/>
                  </a:lnTo>
                  <a:lnTo>
                    <a:pt x="443915" y="31623"/>
                  </a:lnTo>
                  <a:lnTo>
                    <a:pt x="441071" y="27178"/>
                  </a:lnTo>
                  <a:lnTo>
                    <a:pt x="435228" y="24130"/>
                  </a:lnTo>
                  <a:close/>
                </a:path>
                <a:path w="454659" h="114300">
                  <a:moveTo>
                    <a:pt x="443915" y="31623"/>
                  </a:moveTo>
                  <a:lnTo>
                    <a:pt x="433070" y="31623"/>
                  </a:lnTo>
                  <a:lnTo>
                    <a:pt x="437134" y="33274"/>
                  </a:lnTo>
                  <a:lnTo>
                    <a:pt x="443738" y="39878"/>
                  </a:lnTo>
                  <a:lnTo>
                    <a:pt x="445389" y="43814"/>
                  </a:lnTo>
                  <a:lnTo>
                    <a:pt x="445516" y="48641"/>
                  </a:lnTo>
                  <a:lnTo>
                    <a:pt x="445643" y="63373"/>
                  </a:lnTo>
                  <a:lnTo>
                    <a:pt x="443992" y="68199"/>
                  </a:lnTo>
                  <a:lnTo>
                    <a:pt x="440575" y="72262"/>
                  </a:lnTo>
                  <a:lnTo>
                    <a:pt x="437261" y="75946"/>
                  </a:lnTo>
                  <a:lnTo>
                    <a:pt x="432943" y="77978"/>
                  </a:lnTo>
                  <a:lnTo>
                    <a:pt x="427736" y="78105"/>
                  </a:lnTo>
                  <a:lnTo>
                    <a:pt x="443169" y="78105"/>
                  </a:lnTo>
                  <a:lnTo>
                    <a:pt x="445643" y="73913"/>
                  </a:lnTo>
                  <a:lnTo>
                    <a:pt x="454584" y="73913"/>
                  </a:lnTo>
                  <a:lnTo>
                    <a:pt x="454016" y="33528"/>
                  </a:lnTo>
                  <a:lnTo>
                    <a:pt x="445135" y="33528"/>
                  </a:lnTo>
                  <a:lnTo>
                    <a:pt x="443915" y="31623"/>
                  </a:lnTo>
                  <a:close/>
                </a:path>
                <a:path w="454659" h="114300">
                  <a:moveTo>
                    <a:pt x="453898" y="25146"/>
                  </a:moveTo>
                  <a:lnTo>
                    <a:pt x="445262" y="25273"/>
                  </a:lnTo>
                  <a:lnTo>
                    <a:pt x="445262" y="33528"/>
                  </a:lnTo>
                  <a:lnTo>
                    <a:pt x="454016" y="33528"/>
                  </a:lnTo>
                  <a:lnTo>
                    <a:pt x="453898" y="25146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332" name="object 46" descr=""/>
            <p:cNvPicPr/>
            <p:nvPr/>
          </p:nvPicPr>
          <p:blipFill>
            <a:blip r:embed="rId20"/>
            <a:stretch/>
          </p:blipFill>
          <p:spPr>
            <a:xfrm>
              <a:off x="9486360" y="2745720"/>
              <a:ext cx="651240" cy="26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3" name="object 47" descr=""/>
            <p:cNvPicPr/>
            <p:nvPr/>
          </p:nvPicPr>
          <p:blipFill>
            <a:blip r:embed="rId21"/>
            <a:stretch/>
          </p:blipFill>
          <p:spPr>
            <a:xfrm>
              <a:off x="9996480" y="2745720"/>
              <a:ext cx="651240" cy="26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4" name="object 48"/>
            <p:cNvSpPr/>
            <p:nvPr/>
          </p:nvSpPr>
          <p:spPr>
            <a:xfrm>
              <a:off x="10021680" y="2763000"/>
              <a:ext cx="602640" cy="230040"/>
            </a:xfrm>
            <a:custGeom>
              <a:avLst/>
              <a:gdLst>
                <a:gd name="textAreaLeft" fmla="*/ 0 w 602640"/>
                <a:gd name="textAreaRight" fmla="*/ 605160 w 602640"/>
                <a:gd name="textAreaTop" fmla="*/ 0 h 230040"/>
                <a:gd name="textAreaBottom" fmla="*/ 232560 h 230040"/>
              </a:gdLst>
              <a:ahLst/>
              <a:rect l="textAreaLeft" t="textAreaTop" r="textAreaRight" b="textAreaBottom"/>
              <a:pathLst>
                <a:path w="605154" h="232410">
                  <a:moveTo>
                    <a:pt x="604901" y="111887"/>
                  </a:moveTo>
                  <a:lnTo>
                    <a:pt x="574857" y="163327"/>
                  </a:lnTo>
                  <a:lnTo>
                    <a:pt x="539443" y="185328"/>
                  </a:lnTo>
                  <a:lnTo>
                    <a:pt x="492846" y="203900"/>
                  </a:lnTo>
                  <a:lnTo>
                    <a:pt x="436874" y="218328"/>
                  </a:lnTo>
                  <a:lnTo>
                    <a:pt x="373335" y="227899"/>
                  </a:lnTo>
                  <a:lnTo>
                    <a:pt x="304037" y="231901"/>
                  </a:lnTo>
                  <a:lnTo>
                    <a:pt x="234611" y="229735"/>
                  </a:lnTo>
                  <a:lnTo>
                    <a:pt x="170805" y="221836"/>
                  </a:lnTo>
                  <a:lnTo>
                    <a:pt x="114446" y="208875"/>
                  </a:lnTo>
                  <a:lnTo>
                    <a:pt x="67360" y="191527"/>
                  </a:lnTo>
                  <a:lnTo>
                    <a:pt x="31373" y="170464"/>
                  </a:lnTo>
                  <a:lnTo>
                    <a:pt x="0" y="119887"/>
                  </a:lnTo>
                  <a:lnTo>
                    <a:pt x="7621" y="93206"/>
                  </a:lnTo>
                  <a:lnTo>
                    <a:pt x="65457" y="46509"/>
                  </a:lnTo>
                  <a:lnTo>
                    <a:pt x="112054" y="27938"/>
                  </a:lnTo>
                  <a:lnTo>
                    <a:pt x="168026" y="13515"/>
                  </a:lnTo>
                  <a:lnTo>
                    <a:pt x="231565" y="3961"/>
                  </a:lnTo>
                  <a:lnTo>
                    <a:pt x="300862" y="0"/>
                  </a:lnTo>
                  <a:lnTo>
                    <a:pt x="370289" y="2159"/>
                  </a:lnTo>
                  <a:lnTo>
                    <a:pt x="434095" y="10040"/>
                  </a:lnTo>
                  <a:lnTo>
                    <a:pt x="490454" y="22976"/>
                  </a:lnTo>
                  <a:lnTo>
                    <a:pt x="537540" y="40297"/>
                  </a:lnTo>
                  <a:lnTo>
                    <a:pt x="573527" y="61335"/>
                  </a:lnTo>
                  <a:lnTo>
                    <a:pt x="604901" y="111887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35" name="object 49"/>
            <p:cNvSpPr/>
            <p:nvPr/>
          </p:nvSpPr>
          <p:spPr>
            <a:xfrm>
              <a:off x="10098000" y="2836440"/>
              <a:ext cx="452160" cy="111960"/>
            </a:xfrm>
            <a:custGeom>
              <a:avLst/>
              <a:gdLst>
                <a:gd name="textAreaLeft" fmla="*/ 0 w 452160"/>
                <a:gd name="textAreaRight" fmla="*/ 454680 w 452160"/>
                <a:gd name="textAreaTop" fmla="*/ 0 h 111960"/>
                <a:gd name="textAreaBottom" fmla="*/ 114480 h 111960"/>
              </a:gdLst>
              <a:ahLst/>
              <a:rect l="textAreaLeft" t="textAreaTop" r="textAreaRight" b="textAreaBottom"/>
              <a:pathLst>
                <a:path w="454659" h="114300">
                  <a:moveTo>
                    <a:pt x="31750" y="7238"/>
                  </a:moveTo>
                  <a:lnTo>
                    <a:pt x="0" y="7620"/>
                  </a:lnTo>
                  <a:lnTo>
                    <a:pt x="1016" y="89788"/>
                  </a:lnTo>
                  <a:lnTo>
                    <a:pt x="10032" y="89662"/>
                  </a:lnTo>
                  <a:lnTo>
                    <a:pt x="9651" y="54483"/>
                  </a:lnTo>
                  <a:lnTo>
                    <a:pt x="17779" y="54483"/>
                  </a:lnTo>
                  <a:lnTo>
                    <a:pt x="21081" y="54356"/>
                  </a:lnTo>
                  <a:lnTo>
                    <a:pt x="36019" y="54356"/>
                  </a:lnTo>
                  <a:lnTo>
                    <a:pt x="35432" y="53721"/>
                  </a:lnTo>
                  <a:lnTo>
                    <a:pt x="33527" y="52450"/>
                  </a:lnTo>
                  <a:lnTo>
                    <a:pt x="31242" y="51435"/>
                  </a:lnTo>
                  <a:lnTo>
                    <a:pt x="39147" y="47904"/>
                  </a:lnTo>
                  <a:lnTo>
                    <a:pt x="41083" y="46228"/>
                  </a:lnTo>
                  <a:lnTo>
                    <a:pt x="9525" y="46228"/>
                  </a:lnTo>
                  <a:lnTo>
                    <a:pt x="9144" y="16001"/>
                  </a:lnTo>
                  <a:lnTo>
                    <a:pt x="22605" y="15748"/>
                  </a:lnTo>
                  <a:lnTo>
                    <a:pt x="45550" y="15748"/>
                  </a:lnTo>
                  <a:lnTo>
                    <a:pt x="42291" y="12954"/>
                  </a:lnTo>
                  <a:lnTo>
                    <a:pt x="37719" y="9144"/>
                  </a:lnTo>
                  <a:lnTo>
                    <a:pt x="31750" y="7238"/>
                  </a:lnTo>
                  <a:close/>
                </a:path>
                <a:path w="454659" h="114300">
                  <a:moveTo>
                    <a:pt x="36019" y="54356"/>
                  </a:moveTo>
                  <a:lnTo>
                    <a:pt x="21081" y="54356"/>
                  </a:lnTo>
                  <a:lnTo>
                    <a:pt x="23875" y="55118"/>
                  </a:lnTo>
                  <a:lnTo>
                    <a:pt x="26289" y="56642"/>
                  </a:lnTo>
                  <a:lnTo>
                    <a:pt x="28575" y="58166"/>
                  </a:lnTo>
                  <a:lnTo>
                    <a:pt x="31369" y="61341"/>
                  </a:lnTo>
                  <a:lnTo>
                    <a:pt x="34290" y="66294"/>
                  </a:lnTo>
                  <a:lnTo>
                    <a:pt x="48387" y="89154"/>
                  </a:lnTo>
                  <a:lnTo>
                    <a:pt x="59181" y="89026"/>
                  </a:lnTo>
                  <a:lnTo>
                    <a:pt x="43560" y="64643"/>
                  </a:lnTo>
                  <a:lnTo>
                    <a:pt x="40767" y="60071"/>
                  </a:lnTo>
                  <a:lnTo>
                    <a:pt x="38480" y="57023"/>
                  </a:lnTo>
                  <a:lnTo>
                    <a:pt x="36019" y="54356"/>
                  </a:lnTo>
                  <a:close/>
                </a:path>
                <a:path w="454659" h="114300">
                  <a:moveTo>
                    <a:pt x="45550" y="15748"/>
                  </a:moveTo>
                  <a:lnTo>
                    <a:pt x="28067" y="15748"/>
                  </a:lnTo>
                  <a:lnTo>
                    <a:pt x="32257" y="16891"/>
                  </a:lnTo>
                  <a:lnTo>
                    <a:pt x="35178" y="19431"/>
                  </a:lnTo>
                  <a:lnTo>
                    <a:pt x="38100" y="21844"/>
                  </a:lnTo>
                  <a:lnTo>
                    <a:pt x="39624" y="25273"/>
                  </a:lnTo>
                  <a:lnTo>
                    <a:pt x="39750" y="34544"/>
                  </a:lnTo>
                  <a:lnTo>
                    <a:pt x="38226" y="38354"/>
                  </a:lnTo>
                  <a:lnTo>
                    <a:pt x="35178" y="41401"/>
                  </a:lnTo>
                  <a:lnTo>
                    <a:pt x="32003" y="44450"/>
                  </a:lnTo>
                  <a:lnTo>
                    <a:pt x="27940" y="45974"/>
                  </a:lnTo>
                  <a:lnTo>
                    <a:pt x="22987" y="45974"/>
                  </a:lnTo>
                  <a:lnTo>
                    <a:pt x="9525" y="46228"/>
                  </a:lnTo>
                  <a:lnTo>
                    <a:pt x="41083" y="46228"/>
                  </a:lnTo>
                  <a:lnTo>
                    <a:pt x="44767" y="43037"/>
                  </a:lnTo>
                  <a:lnTo>
                    <a:pt x="48101" y="36716"/>
                  </a:lnTo>
                  <a:lnTo>
                    <a:pt x="49046" y="29718"/>
                  </a:lnTo>
                  <a:lnTo>
                    <a:pt x="49022" y="22098"/>
                  </a:lnTo>
                  <a:lnTo>
                    <a:pt x="46735" y="16763"/>
                  </a:lnTo>
                  <a:lnTo>
                    <a:pt x="45550" y="15748"/>
                  </a:lnTo>
                  <a:close/>
                </a:path>
                <a:path w="454659" h="114300">
                  <a:moveTo>
                    <a:pt x="94362" y="14859"/>
                  </a:moveTo>
                  <a:lnTo>
                    <a:pt x="85344" y="14859"/>
                  </a:lnTo>
                  <a:lnTo>
                    <a:pt x="86359" y="88646"/>
                  </a:lnTo>
                  <a:lnTo>
                    <a:pt x="95376" y="88519"/>
                  </a:lnTo>
                  <a:lnTo>
                    <a:pt x="94362" y="14859"/>
                  </a:lnTo>
                  <a:close/>
                </a:path>
                <a:path w="454659" h="114300">
                  <a:moveTo>
                    <a:pt x="117982" y="6096"/>
                  </a:moveTo>
                  <a:lnTo>
                    <a:pt x="61595" y="6858"/>
                  </a:lnTo>
                  <a:lnTo>
                    <a:pt x="61722" y="15239"/>
                  </a:lnTo>
                  <a:lnTo>
                    <a:pt x="85344" y="14859"/>
                  </a:lnTo>
                  <a:lnTo>
                    <a:pt x="94362" y="14859"/>
                  </a:lnTo>
                  <a:lnTo>
                    <a:pt x="118109" y="14478"/>
                  </a:lnTo>
                  <a:lnTo>
                    <a:pt x="117982" y="6096"/>
                  </a:lnTo>
                  <a:close/>
                </a:path>
                <a:path w="454659" h="114300">
                  <a:moveTo>
                    <a:pt x="200278" y="5080"/>
                  </a:moveTo>
                  <a:lnTo>
                    <a:pt x="191134" y="5207"/>
                  </a:lnTo>
                  <a:lnTo>
                    <a:pt x="160654" y="87757"/>
                  </a:lnTo>
                  <a:lnTo>
                    <a:pt x="170688" y="87630"/>
                  </a:lnTo>
                  <a:lnTo>
                    <a:pt x="178689" y="64135"/>
                  </a:lnTo>
                  <a:lnTo>
                    <a:pt x="213995" y="63626"/>
                  </a:lnTo>
                  <a:lnTo>
                    <a:pt x="223861" y="63626"/>
                  </a:lnTo>
                  <a:lnTo>
                    <a:pt x="220741" y="55880"/>
                  </a:lnTo>
                  <a:lnTo>
                    <a:pt x="181864" y="55880"/>
                  </a:lnTo>
                  <a:lnTo>
                    <a:pt x="194309" y="20193"/>
                  </a:lnTo>
                  <a:lnTo>
                    <a:pt x="194818" y="19176"/>
                  </a:lnTo>
                  <a:lnTo>
                    <a:pt x="195237" y="17018"/>
                  </a:lnTo>
                  <a:lnTo>
                    <a:pt x="195579" y="14732"/>
                  </a:lnTo>
                  <a:lnTo>
                    <a:pt x="204166" y="14732"/>
                  </a:lnTo>
                  <a:lnTo>
                    <a:pt x="200278" y="5080"/>
                  </a:lnTo>
                  <a:close/>
                </a:path>
                <a:path w="454659" h="114300">
                  <a:moveTo>
                    <a:pt x="223861" y="63626"/>
                  </a:moveTo>
                  <a:lnTo>
                    <a:pt x="213995" y="63626"/>
                  </a:lnTo>
                  <a:lnTo>
                    <a:pt x="223139" y="86868"/>
                  </a:lnTo>
                  <a:lnTo>
                    <a:pt x="233172" y="86741"/>
                  </a:lnTo>
                  <a:lnTo>
                    <a:pt x="223861" y="63626"/>
                  </a:lnTo>
                  <a:close/>
                </a:path>
                <a:path w="454659" h="114300">
                  <a:moveTo>
                    <a:pt x="204166" y="14732"/>
                  </a:moveTo>
                  <a:lnTo>
                    <a:pt x="195833" y="14732"/>
                  </a:lnTo>
                  <a:lnTo>
                    <a:pt x="196215" y="17018"/>
                  </a:lnTo>
                  <a:lnTo>
                    <a:pt x="196723" y="18796"/>
                  </a:lnTo>
                  <a:lnTo>
                    <a:pt x="197230" y="20193"/>
                  </a:lnTo>
                  <a:lnTo>
                    <a:pt x="210820" y="55499"/>
                  </a:lnTo>
                  <a:lnTo>
                    <a:pt x="181864" y="55880"/>
                  </a:lnTo>
                  <a:lnTo>
                    <a:pt x="220741" y="55880"/>
                  </a:lnTo>
                  <a:lnTo>
                    <a:pt x="204166" y="14732"/>
                  </a:lnTo>
                  <a:close/>
                </a:path>
                <a:path w="454659" h="114300">
                  <a:moveTo>
                    <a:pt x="243840" y="100964"/>
                  </a:moveTo>
                  <a:lnTo>
                    <a:pt x="243967" y="110109"/>
                  </a:lnTo>
                  <a:lnTo>
                    <a:pt x="249554" y="112775"/>
                  </a:lnTo>
                  <a:lnTo>
                    <a:pt x="255904" y="114046"/>
                  </a:lnTo>
                  <a:lnTo>
                    <a:pt x="263017" y="114046"/>
                  </a:lnTo>
                  <a:lnTo>
                    <a:pt x="276328" y="111801"/>
                  </a:lnTo>
                  <a:lnTo>
                    <a:pt x="284544" y="106425"/>
                  </a:lnTo>
                  <a:lnTo>
                    <a:pt x="256794" y="106425"/>
                  </a:lnTo>
                  <a:lnTo>
                    <a:pt x="250444" y="104648"/>
                  </a:lnTo>
                  <a:lnTo>
                    <a:pt x="243840" y="100964"/>
                  </a:lnTo>
                  <a:close/>
                </a:path>
                <a:path w="454659" h="114300">
                  <a:moveTo>
                    <a:pt x="293042" y="76073"/>
                  </a:moveTo>
                  <a:lnTo>
                    <a:pt x="284225" y="76073"/>
                  </a:lnTo>
                  <a:lnTo>
                    <a:pt x="284232" y="83693"/>
                  </a:lnTo>
                  <a:lnTo>
                    <a:pt x="283142" y="92868"/>
                  </a:lnTo>
                  <a:lnTo>
                    <a:pt x="279146" y="100202"/>
                  </a:lnTo>
                  <a:lnTo>
                    <a:pt x="272387" y="104679"/>
                  </a:lnTo>
                  <a:lnTo>
                    <a:pt x="262890" y="106299"/>
                  </a:lnTo>
                  <a:lnTo>
                    <a:pt x="256794" y="106425"/>
                  </a:lnTo>
                  <a:lnTo>
                    <a:pt x="284544" y="106425"/>
                  </a:lnTo>
                  <a:lnTo>
                    <a:pt x="285781" y="105616"/>
                  </a:lnTo>
                  <a:lnTo>
                    <a:pt x="291377" y="95454"/>
                  </a:lnTo>
                  <a:lnTo>
                    <a:pt x="293116" y="81280"/>
                  </a:lnTo>
                  <a:lnTo>
                    <a:pt x="293042" y="76073"/>
                  </a:lnTo>
                  <a:close/>
                </a:path>
                <a:path w="454659" h="114300">
                  <a:moveTo>
                    <a:pt x="273557" y="26162"/>
                  </a:moveTo>
                  <a:lnTo>
                    <a:pt x="257428" y="26416"/>
                  </a:lnTo>
                  <a:lnTo>
                    <a:pt x="250951" y="29463"/>
                  </a:lnTo>
                  <a:lnTo>
                    <a:pt x="246252" y="35433"/>
                  </a:lnTo>
                  <a:lnTo>
                    <a:pt x="241426" y="41275"/>
                  </a:lnTo>
                  <a:lnTo>
                    <a:pt x="239141" y="49275"/>
                  </a:lnTo>
                  <a:lnTo>
                    <a:pt x="239395" y="67945"/>
                  </a:lnTo>
                  <a:lnTo>
                    <a:pt x="241680" y="74930"/>
                  </a:lnTo>
                  <a:lnTo>
                    <a:pt x="250825" y="85344"/>
                  </a:lnTo>
                  <a:lnTo>
                    <a:pt x="256667" y="87884"/>
                  </a:lnTo>
                  <a:lnTo>
                    <a:pt x="272796" y="87630"/>
                  </a:lnTo>
                  <a:lnTo>
                    <a:pt x="279526" y="83693"/>
                  </a:lnTo>
                  <a:lnTo>
                    <a:pt x="281584" y="80263"/>
                  </a:lnTo>
                  <a:lnTo>
                    <a:pt x="260984" y="80263"/>
                  </a:lnTo>
                  <a:lnTo>
                    <a:pt x="256667" y="78359"/>
                  </a:lnTo>
                  <a:lnTo>
                    <a:pt x="253365" y="74295"/>
                  </a:lnTo>
                  <a:lnTo>
                    <a:pt x="250063" y="70358"/>
                  </a:lnTo>
                  <a:lnTo>
                    <a:pt x="248412" y="65150"/>
                  </a:lnTo>
                  <a:lnTo>
                    <a:pt x="248157" y="50800"/>
                  </a:lnTo>
                  <a:lnTo>
                    <a:pt x="249808" y="44831"/>
                  </a:lnTo>
                  <a:lnTo>
                    <a:pt x="253110" y="40512"/>
                  </a:lnTo>
                  <a:lnTo>
                    <a:pt x="256413" y="36068"/>
                  </a:lnTo>
                  <a:lnTo>
                    <a:pt x="260984" y="33909"/>
                  </a:lnTo>
                  <a:lnTo>
                    <a:pt x="266826" y="33782"/>
                  </a:lnTo>
                  <a:lnTo>
                    <a:pt x="282282" y="33782"/>
                  </a:lnTo>
                  <a:lnTo>
                    <a:pt x="279526" y="29337"/>
                  </a:lnTo>
                  <a:lnTo>
                    <a:pt x="273557" y="26162"/>
                  </a:lnTo>
                  <a:close/>
                </a:path>
                <a:path w="454659" h="114300">
                  <a:moveTo>
                    <a:pt x="282282" y="33782"/>
                  </a:moveTo>
                  <a:lnTo>
                    <a:pt x="271525" y="33782"/>
                  </a:lnTo>
                  <a:lnTo>
                    <a:pt x="275590" y="35306"/>
                  </a:lnTo>
                  <a:lnTo>
                    <a:pt x="282194" y="41910"/>
                  </a:lnTo>
                  <a:lnTo>
                    <a:pt x="283845" y="45974"/>
                  </a:lnTo>
                  <a:lnTo>
                    <a:pt x="283972" y="50800"/>
                  </a:lnTo>
                  <a:lnTo>
                    <a:pt x="284099" y="65532"/>
                  </a:lnTo>
                  <a:lnTo>
                    <a:pt x="282448" y="70358"/>
                  </a:lnTo>
                  <a:lnTo>
                    <a:pt x="279146" y="74295"/>
                  </a:lnTo>
                  <a:lnTo>
                    <a:pt x="275717" y="78105"/>
                  </a:lnTo>
                  <a:lnTo>
                    <a:pt x="271399" y="80137"/>
                  </a:lnTo>
                  <a:lnTo>
                    <a:pt x="266192" y="80137"/>
                  </a:lnTo>
                  <a:lnTo>
                    <a:pt x="260984" y="80263"/>
                  </a:lnTo>
                  <a:lnTo>
                    <a:pt x="281584" y="80263"/>
                  </a:lnTo>
                  <a:lnTo>
                    <a:pt x="284099" y="76073"/>
                  </a:lnTo>
                  <a:lnTo>
                    <a:pt x="293042" y="76073"/>
                  </a:lnTo>
                  <a:lnTo>
                    <a:pt x="292472" y="35687"/>
                  </a:lnTo>
                  <a:lnTo>
                    <a:pt x="283464" y="35687"/>
                  </a:lnTo>
                  <a:lnTo>
                    <a:pt x="282282" y="33782"/>
                  </a:lnTo>
                  <a:close/>
                </a:path>
                <a:path w="454659" h="114300">
                  <a:moveTo>
                    <a:pt x="292353" y="27305"/>
                  </a:moveTo>
                  <a:lnTo>
                    <a:pt x="283591" y="27432"/>
                  </a:lnTo>
                  <a:lnTo>
                    <a:pt x="283718" y="35687"/>
                  </a:lnTo>
                  <a:lnTo>
                    <a:pt x="292472" y="35687"/>
                  </a:lnTo>
                  <a:lnTo>
                    <a:pt x="292353" y="27305"/>
                  </a:lnTo>
                  <a:close/>
                </a:path>
                <a:path w="454659" h="114300">
                  <a:moveTo>
                    <a:pt x="317246" y="0"/>
                  </a:moveTo>
                  <a:lnTo>
                    <a:pt x="314071" y="0"/>
                  </a:lnTo>
                  <a:lnTo>
                    <a:pt x="312674" y="635"/>
                  </a:lnTo>
                  <a:lnTo>
                    <a:pt x="311530" y="1778"/>
                  </a:lnTo>
                  <a:lnTo>
                    <a:pt x="310515" y="2921"/>
                  </a:lnTo>
                  <a:lnTo>
                    <a:pt x="309937" y="4191"/>
                  </a:lnTo>
                  <a:lnTo>
                    <a:pt x="310006" y="7747"/>
                  </a:lnTo>
                  <a:lnTo>
                    <a:pt x="310515" y="9144"/>
                  </a:lnTo>
                  <a:lnTo>
                    <a:pt x="311657" y="10160"/>
                  </a:lnTo>
                  <a:lnTo>
                    <a:pt x="312800" y="11303"/>
                  </a:lnTo>
                  <a:lnTo>
                    <a:pt x="314198" y="11811"/>
                  </a:lnTo>
                  <a:lnTo>
                    <a:pt x="315849" y="11811"/>
                  </a:lnTo>
                  <a:lnTo>
                    <a:pt x="321575" y="7747"/>
                  </a:lnTo>
                  <a:lnTo>
                    <a:pt x="321564" y="4191"/>
                  </a:lnTo>
                  <a:lnTo>
                    <a:pt x="321055" y="2794"/>
                  </a:lnTo>
                  <a:lnTo>
                    <a:pt x="318770" y="508"/>
                  </a:lnTo>
                  <a:lnTo>
                    <a:pt x="317246" y="0"/>
                  </a:lnTo>
                  <a:close/>
                </a:path>
                <a:path w="454659" h="114300">
                  <a:moveTo>
                    <a:pt x="320294" y="26924"/>
                  </a:moveTo>
                  <a:lnTo>
                    <a:pt x="311530" y="27050"/>
                  </a:lnTo>
                  <a:lnTo>
                    <a:pt x="312293" y="85725"/>
                  </a:lnTo>
                  <a:lnTo>
                    <a:pt x="321055" y="85598"/>
                  </a:lnTo>
                  <a:lnTo>
                    <a:pt x="320294" y="26924"/>
                  </a:lnTo>
                  <a:close/>
                </a:path>
                <a:path w="454659" h="114300">
                  <a:moveTo>
                    <a:pt x="347725" y="26543"/>
                  </a:moveTo>
                  <a:lnTo>
                    <a:pt x="338835" y="26670"/>
                  </a:lnTo>
                  <a:lnTo>
                    <a:pt x="339598" y="85344"/>
                  </a:lnTo>
                  <a:lnTo>
                    <a:pt x="348488" y="85217"/>
                  </a:lnTo>
                  <a:lnTo>
                    <a:pt x="348106" y="51816"/>
                  </a:lnTo>
                  <a:lnTo>
                    <a:pt x="347979" y="46228"/>
                  </a:lnTo>
                  <a:lnTo>
                    <a:pt x="349503" y="41656"/>
                  </a:lnTo>
                  <a:lnTo>
                    <a:pt x="353980" y="36449"/>
                  </a:lnTo>
                  <a:lnTo>
                    <a:pt x="347852" y="36449"/>
                  </a:lnTo>
                  <a:lnTo>
                    <a:pt x="347725" y="26543"/>
                  </a:lnTo>
                  <a:close/>
                </a:path>
                <a:path w="454659" h="114300">
                  <a:moveTo>
                    <a:pt x="383194" y="32385"/>
                  </a:moveTo>
                  <a:lnTo>
                    <a:pt x="373633" y="32385"/>
                  </a:lnTo>
                  <a:lnTo>
                    <a:pt x="378332" y="38608"/>
                  </a:lnTo>
                  <a:lnTo>
                    <a:pt x="378467" y="51816"/>
                  </a:lnTo>
                  <a:lnTo>
                    <a:pt x="378968" y="84836"/>
                  </a:lnTo>
                  <a:lnTo>
                    <a:pt x="387857" y="84709"/>
                  </a:lnTo>
                  <a:lnTo>
                    <a:pt x="387223" y="41021"/>
                  </a:lnTo>
                  <a:lnTo>
                    <a:pt x="385445" y="35051"/>
                  </a:lnTo>
                  <a:lnTo>
                    <a:pt x="383194" y="32385"/>
                  </a:lnTo>
                  <a:close/>
                </a:path>
                <a:path w="454659" h="114300">
                  <a:moveTo>
                    <a:pt x="373633" y="24892"/>
                  </a:moveTo>
                  <a:lnTo>
                    <a:pt x="358775" y="25146"/>
                  </a:lnTo>
                  <a:lnTo>
                    <a:pt x="352298" y="28956"/>
                  </a:lnTo>
                  <a:lnTo>
                    <a:pt x="348106" y="36449"/>
                  </a:lnTo>
                  <a:lnTo>
                    <a:pt x="353980" y="36449"/>
                  </a:lnTo>
                  <a:lnTo>
                    <a:pt x="355726" y="34417"/>
                  </a:lnTo>
                  <a:lnTo>
                    <a:pt x="359664" y="32512"/>
                  </a:lnTo>
                  <a:lnTo>
                    <a:pt x="364363" y="32512"/>
                  </a:lnTo>
                  <a:lnTo>
                    <a:pt x="373633" y="32385"/>
                  </a:lnTo>
                  <a:lnTo>
                    <a:pt x="383194" y="32385"/>
                  </a:lnTo>
                  <a:lnTo>
                    <a:pt x="378587" y="26924"/>
                  </a:lnTo>
                  <a:lnTo>
                    <a:pt x="373633" y="24892"/>
                  </a:lnTo>
                  <a:close/>
                </a:path>
                <a:path w="454659" h="114300">
                  <a:moveTo>
                    <a:pt x="405383" y="98933"/>
                  </a:moveTo>
                  <a:lnTo>
                    <a:pt x="405510" y="107950"/>
                  </a:lnTo>
                  <a:lnTo>
                    <a:pt x="410972" y="110617"/>
                  </a:lnTo>
                  <a:lnTo>
                    <a:pt x="417449" y="112013"/>
                  </a:lnTo>
                  <a:lnTo>
                    <a:pt x="424560" y="111887"/>
                  </a:lnTo>
                  <a:lnTo>
                    <a:pt x="437872" y="109698"/>
                  </a:lnTo>
                  <a:lnTo>
                    <a:pt x="446183" y="104267"/>
                  </a:lnTo>
                  <a:lnTo>
                    <a:pt x="418338" y="104267"/>
                  </a:lnTo>
                  <a:lnTo>
                    <a:pt x="411988" y="102488"/>
                  </a:lnTo>
                  <a:lnTo>
                    <a:pt x="405383" y="98933"/>
                  </a:lnTo>
                  <a:close/>
                </a:path>
                <a:path w="454659" h="114300">
                  <a:moveTo>
                    <a:pt x="454584" y="73913"/>
                  </a:moveTo>
                  <a:lnTo>
                    <a:pt x="445770" y="73913"/>
                  </a:lnTo>
                  <a:lnTo>
                    <a:pt x="445897" y="80518"/>
                  </a:lnTo>
                  <a:lnTo>
                    <a:pt x="444686" y="90781"/>
                  </a:lnTo>
                  <a:lnTo>
                    <a:pt x="440689" y="98139"/>
                  </a:lnTo>
                  <a:lnTo>
                    <a:pt x="433931" y="102592"/>
                  </a:lnTo>
                  <a:lnTo>
                    <a:pt x="424433" y="104139"/>
                  </a:lnTo>
                  <a:lnTo>
                    <a:pt x="418338" y="104267"/>
                  </a:lnTo>
                  <a:lnTo>
                    <a:pt x="446183" y="104267"/>
                  </a:lnTo>
                  <a:lnTo>
                    <a:pt x="447325" y="103520"/>
                  </a:lnTo>
                  <a:lnTo>
                    <a:pt x="452921" y="93366"/>
                  </a:lnTo>
                  <a:lnTo>
                    <a:pt x="454659" y="79248"/>
                  </a:lnTo>
                  <a:lnTo>
                    <a:pt x="454584" y="73913"/>
                  </a:lnTo>
                  <a:close/>
                </a:path>
                <a:path w="454659" h="114300">
                  <a:moveTo>
                    <a:pt x="435101" y="24130"/>
                  </a:moveTo>
                  <a:lnTo>
                    <a:pt x="427227" y="24130"/>
                  </a:lnTo>
                  <a:lnTo>
                    <a:pt x="418973" y="24257"/>
                  </a:lnTo>
                  <a:lnTo>
                    <a:pt x="412496" y="27305"/>
                  </a:lnTo>
                  <a:lnTo>
                    <a:pt x="407797" y="33274"/>
                  </a:lnTo>
                  <a:lnTo>
                    <a:pt x="402971" y="39116"/>
                  </a:lnTo>
                  <a:lnTo>
                    <a:pt x="400684" y="47117"/>
                  </a:lnTo>
                  <a:lnTo>
                    <a:pt x="400939" y="65786"/>
                  </a:lnTo>
                  <a:lnTo>
                    <a:pt x="403225" y="72771"/>
                  </a:lnTo>
                  <a:lnTo>
                    <a:pt x="412369" y="83185"/>
                  </a:lnTo>
                  <a:lnTo>
                    <a:pt x="418210" y="85725"/>
                  </a:lnTo>
                  <a:lnTo>
                    <a:pt x="434340" y="85471"/>
                  </a:lnTo>
                  <a:lnTo>
                    <a:pt x="441071" y="81661"/>
                  </a:lnTo>
                  <a:lnTo>
                    <a:pt x="443169" y="78105"/>
                  </a:lnTo>
                  <a:lnTo>
                    <a:pt x="422401" y="78105"/>
                  </a:lnTo>
                  <a:lnTo>
                    <a:pt x="418210" y="76200"/>
                  </a:lnTo>
                  <a:lnTo>
                    <a:pt x="414805" y="72136"/>
                  </a:lnTo>
                  <a:lnTo>
                    <a:pt x="411606" y="68199"/>
                  </a:lnTo>
                  <a:lnTo>
                    <a:pt x="409828" y="62992"/>
                  </a:lnTo>
                  <a:lnTo>
                    <a:pt x="409736" y="48641"/>
                  </a:lnTo>
                  <a:lnTo>
                    <a:pt x="411352" y="42672"/>
                  </a:lnTo>
                  <a:lnTo>
                    <a:pt x="414654" y="38354"/>
                  </a:lnTo>
                  <a:lnTo>
                    <a:pt x="417956" y="33909"/>
                  </a:lnTo>
                  <a:lnTo>
                    <a:pt x="422528" y="31750"/>
                  </a:lnTo>
                  <a:lnTo>
                    <a:pt x="428371" y="31623"/>
                  </a:lnTo>
                  <a:lnTo>
                    <a:pt x="443826" y="31623"/>
                  </a:lnTo>
                  <a:lnTo>
                    <a:pt x="441071" y="27178"/>
                  </a:lnTo>
                  <a:lnTo>
                    <a:pt x="435101" y="24130"/>
                  </a:lnTo>
                  <a:close/>
                </a:path>
                <a:path w="454659" h="114300">
                  <a:moveTo>
                    <a:pt x="443826" y="31623"/>
                  </a:moveTo>
                  <a:lnTo>
                    <a:pt x="433070" y="31623"/>
                  </a:lnTo>
                  <a:lnTo>
                    <a:pt x="437133" y="33274"/>
                  </a:lnTo>
                  <a:lnTo>
                    <a:pt x="443738" y="39878"/>
                  </a:lnTo>
                  <a:lnTo>
                    <a:pt x="445389" y="43814"/>
                  </a:lnTo>
                  <a:lnTo>
                    <a:pt x="445516" y="48641"/>
                  </a:lnTo>
                  <a:lnTo>
                    <a:pt x="445643" y="63373"/>
                  </a:lnTo>
                  <a:lnTo>
                    <a:pt x="443992" y="68199"/>
                  </a:lnTo>
                  <a:lnTo>
                    <a:pt x="440575" y="72262"/>
                  </a:lnTo>
                  <a:lnTo>
                    <a:pt x="437260" y="75946"/>
                  </a:lnTo>
                  <a:lnTo>
                    <a:pt x="432943" y="77978"/>
                  </a:lnTo>
                  <a:lnTo>
                    <a:pt x="427608" y="78105"/>
                  </a:lnTo>
                  <a:lnTo>
                    <a:pt x="443169" y="78105"/>
                  </a:lnTo>
                  <a:lnTo>
                    <a:pt x="445643" y="73913"/>
                  </a:lnTo>
                  <a:lnTo>
                    <a:pt x="454584" y="73913"/>
                  </a:lnTo>
                  <a:lnTo>
                    <a:pt x="454016" y="33528"/>
                  </a:lnTo>
                  <a:lnTo>
                    <a:pt x="445007" y="33528"/>
                  </a:lnTo>
                  <a:lnTo>
                    <a:pt x="443826" y="31623"/>
                  </a:lnTo>
                  <a:close/>
                </a:path>
                <a:path w="454659" h="114300">
                  <a:moveTo>
                    <a:pt x="453898" y="25146"/>
                  </a:moveTo>
                  <a:lnTo>
                    <a:pt x="445134" y="25273"/>
                  </a:lnTo>
                  <a:lnTo>
                    <a:pt x="445262" y="33528"/>
                  </a:lnTo>
                  <a:lnTo>
                    <a:pt x="454016" y="33528"/>
                  </a:lnTo>
                  <a:lnTo>
                    <a:pt x="453898" y="25146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336" name="object 50" descr=""/>
            <p:cNvPicPr/>
            <p:nvPr/>
          </p:nvPicPr>
          <p:blipFill>
            <a:blip r:embed="rId22"/>
            <a:stretch/>
          </p:blipFill>
          <p:spPr>
            <a:xfrm>
              <a:off x="10506960" y="2745720"/>
              <a:ext cx="651240" cy="26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7" name="object 51"/>
            <p:cNvSpPr/>
            <p:nvPr/>
          </p:nvSpPr>
          <p:spPr>
            <a:xfrm>
              <a:off x="10532160" y="2763000"/>
              <a:ext cx="602640" cy="230040"/>
            </a:xfrm>
            <a:custGeom>
              <a:avLst/>
              <a:gdLst>
                <a:gd name="textAreaLeft" fmla="*/ 0 w 602640"/>
                <a:gd name="textAreaRight" fmla="*/ 605160 w 602640"/>
                <a:gd name="textAreaTop" fmla="*/ 0 h 230040"/>
                <a:gd name="textAreaBottom" fmla="*/ 232560 h 230040"/>
              </a:gdLst>
              <a:ahLst/>
              <a:rect l="textAreaLeft" t="textAreaTop" r="textAreaRight" b="textAreaBottom"/>
              <a:pathLst>
                <a:path w="605154" h="232410">
                  <a:moveTo>
                    <a:pt x="604901" y="111887"/>
                  </a:moveTo>
                  <a:lnTo>
                    <a:pt x="574854" y="163327"/>
                  </a:lnTo>
                  <a:lnTo>
                    <a:pt x="539433" y="185328"/>
                  </a:lnTo>
                  <a:lnTo>
                    <a:pt x="492822" y="203900"/>
                  </a:lnTo>
                  <a:lnTo>
                    <a:pt x="436827" y="218328"/>
                  </a:lnTo>
                  <a:lnTo>
                    <a:pt x="373255" y="227899"/>
                  </a:lnTo>
                  <a:lnTo>
                    <a:pt x="303911" y="231901"/>
                  </a:lnTo>
                  <a:lnTo>
                    <a:pt x="234531" y="229735"/>
                  </a:lnTo>
                  <a:lnTo>
                    <a:pt x="170759" y="221836"/>
                  </a:lnTo>
                  <a:lnTo>
                    <a:pt x="114422" y="208875"/>
                  </a:lnTo>
                  <a:lnTo>
                    <a:pt x="67350" y="191527"/>
                  </a:lnTo>
                  <a:lnTo>
                    <a:pt x="31370" y="170464"/>
                  </a:lnTo>
                  <a:lnTo>
                    <a:pt x="0" y="119887"/>
                  </a:lnTo>
                  <a:lnTo>
                    <a:pt x="7621" y="93206"/>
                  </a:lnTo>
                  <a:lnTo>
                    <a:pt x="65457" y="46509"/>
                  </a:lnTo>
                  <a:lnTo>
                    <a:pt x="112054" y="27938"/>
                  </a:lnTo>
                  <a:lnTo>
                    <a:pt x="168026" y="13515"/>
                  </a:lnTo>
                  <a:lnTo>
                    <a:pt x="231565" y="3961"/>
                  </a:lnTo>
                  <a:lnTo>
                    <a:pt x="300863" y="0"/>
                  </a:lnTo>
                  <a:lnTo>
                    <a:pt x="370282" y="2159"/>
                  </a:lnTo>
                  <a:lnTo>
                    <a:pt x="434073" y="10040"/>
                  </a:lnTo>
                  <a:lnTo>
                    <a:pt x="490414" y="22976"/>
                  </a:lnTo>
                  <a:lnTo>
                    <a:pt x="537487" y="40297"/>
                  </a:lnTo>
                  <a:lnTo>
                    <a:pt x="573472" y="61335"/>
                  </a:lnTo>
                  <a:lnTo>
                    <a:pt x="604901" y="111887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38" name="object 52"/>
            <p:cNvSpPr/>
            <p:nvPr/>
          </p:nvSpPr>
          <p:spPr>
            <a:xfrm>
              <a:off x="10654200" y="2838240"/>
              <a:ext cx="365760" cy="97200"/>
            </a:xfrm>
            <a:custGeom>
              <a:avLst/>
              <a:gdLst>
                <a:gd name="textAreaLeft" fmla="*/ 0 w 365760"/>
                <a:gd name="textAreaRight" fmla="*/ 368280 w 365760"/>
                <a:gd name="textAreaTop" fmla="*/ 0 h 97200"/>
                <a:gd name="textAreaBottom" fmla="*/ 99720 h 97200"/>
              </a:gdLst>
              <a:ahLst/>
              <a:rect l="textAreaLeft" t="textAreaTop" r="textAreaRight" b="textAreaBottom"/>
              <a:pathLst>
                <a:path w="368300" h="99694">
                  <a:moveTo>
                    <a:pt x="9017" y="4952"/>
                  </a:moveTo>
                  <a:lnTo>
                    <a:pt x="0" y="5079"/>
                  </a:lnTo>
                  <a:lnTo>
                    <a:pt x="1143" y="87122"/>
                  </a:lnTo>
                  <a:lnTo>
                    <a:pt x="10033" y="87122"/>
                  </a:lnTo>
                  <a:lnTo>
                    <a:pt x="9017" y="4952"/>
                  </a:lnTo>
                  <a:close/>
                </a:path>
                <a:path w="368300" h="99694">
                  <a:moveTo>
                    <a:pt x="135763" y="3301"/>
                  </a:moveTo>
                  <a:lnTo>
                    <a:pt x="127381" y="3301"/>
                  </a:lnTo>
                  <a:lnTo>
                    <a:pt x="89408" y="99694"/>
                  </a:lnTo>
                  <a:lnTo>
                    <a:pt x="97663" y="99567"/>
                  </a:lnTo>
                  <a:lnTo>
                    <a:pt x="135763" y="3301"/>
                  </a:lnTo>
                  <a:close/>
                </a:path>
                <a:path w="368300" h="99694">
                  <a:moveTo>
                    <a:pt x="62102" y="4190"/>
                  </a:moveTo>
                  <a:lnTo>
                    <a:pt x="30479" y="4699"/>
                  </a:lnTo>
                  <a:lnTo>
                    <a:pt x="31496" y="86740"/>
                  </a:lnTo>
                  <a:lnTo>
                    <a:pt x="40513" y="86613"/>
                  </a:lnTo>
                  <a:lnTo>
                    <a:pt x="40004" y="51562"/>
                  </a:lnTo>
                  <a:lnTo>
                    <a:pt x="48260" y="51435"/>
                  </a:lnTo>
                  <a:lnTo>
                    <a:pt x="51562" y="51307"/>
                  </a:lnTo>
                  <a:lnTo>
                    <a:pt x="66499" y="51307"/>
                  </a:lnTo>
                  <a:lnTo>
                    <a:pt x="65913" y="50673"/>
                  </a:lnTo>
                  <a:lnTo>
                    <a:pt x="64008" y="49402"/>
                  </a:lnTo>
                  <a:lnTo>
                    <a:pt x="61722" y="48387"/>
                  </a:lnTo>
                  <a:lnTo>
                    <a:pt x="69627" y="44856"/>
                  </a:lnTo>
                  <a:lnTo>
                    <a:pt x="71563" y="43179"/>
                  </a:lnTo>
                  <a:lnTo>
                    <a:pt x="40004" y="43179"/>
                  </a:lnTo>
                  <a:lnTo>
                    <a:pt x="39497" y="12953"/>
                  </a:lnTo>
                  <a:lnTo>
                    <a:pt x="53086" y="12826"/>
                  </a:lnTo>
                  <a:lnTo>
                    <a:pt x="58547" y="12700"/>
                  </a:lnTo>
                  <a:lnTo>
                    <a:pt x="75885" y="12700"/>
                  </a:lnTo>
                  <a:lnTo>
                    <a:pt x="68199" y="6096"/>
                  </a:lnTo>
                  <a:lnTo>
                    <a:pt x="62102" y="4190"/>
                  </a:lnTo>
                  <a:close/>
                </a:path>
                <a:path w="368300" h="99694">
                  <a:moveTo>
                    <a:pt x="66499" y="51307"/>
                  </a:moveTo>
                  <a:lnTo>
                    <a:pt x="51562" y="51307"/>
                  </a:lnTo>
                  <a:lnTo>
                    <a:pt x="54356" y="52069"/>
                  </a:lnTo>
                  <a:lnTo>
                    <a:pt x="56769" y="53593"/>
                  </a:lnTo>
                  <a:lnTo>
                    <a:pt x="59054" y="55117"/>
                  </a:lnTo>
                  <a:lnTo>
                    <a:pt x="61722" y="58419"/>
                  </a:lnTo>
                  <a:lnTo>
                    <a:pt x="64770" y="63246"/>
                  </a:lnTo>
                  <a:lnTo>
                    <a:pt x="78867" y="86105"/>
                  </a:lnTo>
                  <a:lnTo>
                    <a:pt x="89662" y="85978"/>
                  </a:lnTo>
                  <a:lnTo>
                    <a:pt x="71120" y="57023"/>
                  </a:lnTo>
                  <a:lnTo>
                    <a:pt x="68961" y="53975"/>
                  </a:lnTo>
                  <a:lnTo>
                    <a:pt x="66499" y="51307"/>
                  </a:lnTo>
                  <a:close/>
                </a:path>
                <a:path w="368300" h="99694">
                  <a:moveTo>
                    <a:pt x="75885" y="12700"/>
                  </a:moveTo>
                  <a:lnTo>
                    <a:pt x="58547" y="12700"/>
                  </a:lnTo>
                  <a:lnTo>
                    <a:pt x="62738" y="13842"/>
                  </a:lnTo>
                  <a:lnTo>
                    <a:pt x="65659" y="16382"/>
                  </a:lnTo>
                  <a:lnTo>
                    <a:pt x="68579" y="18796"/>
                  </a:lnTo>
                  <a:lnTo>
                    <a:pt x="69976" y="22225"/>
                  </a:lnTo>
                  <a:lnTo>
                    <a:pt x="70103" y="31496"/>
                  </a:lnTo>
                  <a:lnTo>
                    <a:pt x="68707" y="35305"/>
                  </a:lnTo>
                  <a:lnTo>
                    <a:pt x="65532" y="38353"/>
                  </a:lnTo>
                  <a:lnTo>
                    <a:pt x="62484" y="41401"/>
                  </a:lnTo>
                  <a:lnTo>
                    <a:pt x="58420" y="42925"/>
                  </a:lnTo>
                  <a:lnTo>
                    <a:pt x="53340" y="42925"/>
                  </a:lnTo>
                  <a:lnTo>
                    <a:pt x="40004" y="43179"/>
                  </a:lnTo>
                  <a:lnTo>
                    <a:pt x="71563" y="43179"/>
                  </a:lnTo>
                  <a:lnTo>
                    <a:pt x="75247" y="39989"/>
                  </a:lnTo>
                  <a:lnTo>
                    <a:pt x="78581" y="33668"/>
                  </a:lnTo>
                  <a:lnTo>
                    <a:pt x="79526" y="26669"/>
                  </a:lnTo>
                  <a:lnTo>
                    <a:pt x="79501" y="19050"/>
                  </a:lnTo>
                  <a:lnTo>
                    <a:pt x="77216" y="13842"/>
                  </a:lnTo>
                  <a:lnTo>
                    <a:pt x="75885" y="12700"/>
                  </a:lnTo>
                  <a:close/>
                </a:path>
                <a:path w="368300" h="99694">
                  <a:moveTo>
                    <a:pt x="180594" y="1269"/>
                  </a:moveTo>
                  <a:lnTo>
                    <a:pt x="147065" y="20012"/>
                  </a:lnTo>
                  <a:lnTo>
                    <a:pt x="141350" y="45212"/>
                  </a:lnTo>
                  <a:lnTo>
                    <a:pt x="142166" y="53947"/>
                  </a:lnTo>
                  <a:lnTo>
                    <a:pt x="172098" y="85611"/>
                  </a:lnTo>
                  <a:lnTo>
                    <a:pt x="180340" y="86232"/>
                  </a:lnTo>
                  <a:lnTo>
                    <a:pt x="188910" y="85379"/>
                  </a:lnTo>
                  <a:lnTo>
                    <a:pt x="196516" y="83026"/>
                  </a:lnTo>
                  <a:lnTo>
                    <a:pt x="203146" y="79196"/>
                  </a:lnTo>
                  <a:lnTo>
                    <a:pt x="204312" y="78104"/>
                  </a:lnTo>
                  <a:lnTo>
                    <a:pt x="171450" y="78104"/>
                  </a:lnTo>
                  <a:lnTo>
                    <a:pt x="164465" y="75056"/>
                  </a:lnTo>
                  <a:lnTo>
                    <a:pt x="150950" y="45212"/>
                  </a:lnTo>
                  <a:lnTo>
                    <a:pt x="150998" y="42163"/>
                  </a:lnTo>
                  <a:lnTo>
                    <a:pt x="171069" y="9651"/>
                  </a:lnTo>
                  <a:lnTo>
                    <a:pt x="179959" y="9525"/>
                  </a:lnTo>
                  <a:lnTo>
                    <a:pt x="204714" y="9525"/>
                  </a:lnTo>
                  <a:lnTo>
                    <a:pt x="202382" y="7467"/>
                  </a:lnTo>
                  <a:lnTo>
                    <a:pt x="195929" y="3952"/>
                  </a:lnTo>
                  <a:lnTo>
                    <a:pt x="188666" y="1891"/>
                  </a:lnTo>
                  <a:lnTo>
                    <a:pt x="180594" y="1269"/>
                  </a:lnTo>
                  <a:close/>
                </a:path>
                <a:path w="368300" h="99694">
                  <a:moveTo>
                    <a:pt x="204714" y="9525"/>
                  </a:moveTo>
                  <a:lnTo>
                    <a:pt x="189229" y="9525"/>
                  </a:lnTo>
                  <a:lnTo>
                    <a:pt x="196342" y="12446"/>
                  </a:lnTo>
                  <a:lnTo>
                    <a:pt x="201549" y="18414"/>
                  </a:lnTo>
                  <a:lnTo>
                    <a:pt x="209340" y="45212"/>
                  </a:lnTo>
                  <a:lnTo>
                    <a:pt x="209020" y="51169"/>
                  </a:lnTo>
                  <a:lnTo>
                    <a:pt x="171450" y="78104"/>
                  </a:lnTo>
                  <a:lnTo>
                    <a:pt x="204312" y="78104"/>
                  </a:lnTo>
                  <a:lnTo>
                    <a:pt x="218821" y="42163"/>
                  </a:lnTo>
                  <a:lnTo>
                    <a:pt x="218080" y="33448"/>
                  </a:lnTo>
                  <a:lnTo>
                    <a:pt x="216042" y="25590"/>
                  </a:lnTo>
                  <a:lnTo>
                    <a:pt x="212695" y="18589"/>
                  </a:lnTo>
                  <a:lnTo>
                    <a:pt x="208025" y="12446"/>
                  </a:lnTo>
                  <a:lnTo>
                    <a:pt x="204714" y="9525"/>
                  </a:lnTo>
                  <a:close/>
                </a:path>
                <a:path w="368300" h="99694">
                  <a:moveTo>
                    <a:pt x="278765" y="0"/>
                  </a:moveTo>
                  <a:lnTo>
                    <a:pt x="241046" y="12953"/>
                  </a:lnTo>
                  <a:lnTo>
                    <a:pt x="229743" y="44703"/>
                  </a:lnTo>
                  <a:lnTo>
                    <a:pt x="230558" y="53270"/>
                  </a:lnTo>
                  <a:lnTo>
                    <a:pt x="260490" y="84470"/>
                  </a:lnTo>
                  <a:lnTo>
                    <a:pt x="268732" y="85089"/>
                  </a:lnTo>
                  <a:lnTo>
                    <a:pt x="277749" y="84962"/>
                  </a:lnTo>
                  <a:lnTo>
                    <a:pt x="285242" y="83185"/>
                  </a:lnTo>
                  <a:lnTo>
                    <a:pt x="291338" y="79882"/>
                  </a:lnTo>
                  <a:lnTo>
                    <a:pt x="291295" y="76962"/>
                  </a:lnTo>
                  <a:lnTo>
                    <a:pt x="260731" y="76962"/>
                  </a:lnTo>
                  <a:lnTo>
                    <a:pt x="253365" y="73913"/>
                  </a:lnTo>
                  <a:lnTo>
                    <a:pt x="247776" y="67944"/>
                  </a:lnTo>
                  <a:lnTo>
                    <a:pt x="242189" y="61849"/>
                  </a:lnTo>
                  <a:lnTo>
                    <a:pt x="239395" y="53848"/>
                  </a:lnTo>
                  <a:lnTo>
                    <a:pt x="239268" y="44068"/>
                  </a:lnTo>
                  <a:lnTo>
                    <a:pt x="239720" y="36633"/>
                  </a:lnTo>
                  <a:lnTo>
                    <a:pt x="278002" y="8254"/>
                  </a:lnTo>
                  <a:lnTo>
                    <a:pt x="290387" y="8254"/>
                  </a:lnTo>
                  <a:lnTo>
                    <a:pt x="290322" y="3301"/>
                  </a:lnTo>
                  <a:lnTo>
                    <a:pt x="285242" y="1015"/>
                  </a:lnTo>
                  <a:lnTo>
                    <a:pt x="278765" y="0"/>
                  </a:lnTo>
                  <a:close/>
                </a:path>
                <a:path w="368300" h="99694">
                  <a:moveTo>
                    <a:pt x="291211" y="71119"/>
                  </a:moveTo>
                  <a:lnTo>
                    <a:pt x="285242" y="74802"/>
                  </a:lnTo>
                  <a:lnTo>
                    <a:pt x="278002" y="76707"/>
                  </a:lnTo>
                  <a:lnTo>
                    <a:pt x="260731" y="76962"/>
                  </a:lnTo>
                  <a:lnTo>
                    <a:pt x="291295" y="76962"/>
                  </a:lnTo>
                  <a:lnTo>
                    <a:pt x="291211" y="71119"/>
                  </a:lnTo>
                  <a:close/>
                </a:path>
                <a:path w="368300" h="99694">
                  <a:moveTo>
                    <a:pt x="290387" y="8254"/>
                  </a:moveTo>
                  <a:lnTo>
                    <a:pt x="278002" y="8254"/>
                  </a:lnTo>
                  <a:lnTo>
                    <a:pt x="284607" y="9778"/>
                  </a:lnTo>
                  <a:lnTo>
                    <a:pt x="290449" y="12953"/>
                  </a:lnTo>
                  <a:lnTo>
                    <a:pt x="290387" y="8254"/>
                  </a:lnTo>
                  <a:close/>
                </a:path>
                <a:path w="368300" h="99694">
                  <a:moveTo>
                    <a:pt x="308101" y="1015"/>
                  </a:moveTo>
                  <a:lnTo>
                    <a:pt x="297942" y="1142"/>
                  </a:lnTo>
                  <a:lnTo>
                    <a:pt x="328929" y="82803"/>
                  </a:lnTo>
                  <a:lnTo>
                    <a:pt x="338836" y="82676"/>
                  </a:lnTo>
                  <a:lnTo>
                    <a:pt x="342099" y="73532"/>
                  </a:lnTo>
                  <a:lnTo>
                    <a:pt x="333756" y="73532"/>
                  </a:lnTo>
                  <a:lnTo>
                    <a:pt x="333375" y="70738"/>
                  </a:lnTo>
                  <a:lnTo>
                    <a:pt x="332740" y="68325"/>
                  </a:lnTo>
                  <a:lnTo>
                    <a:pt x="331977" y="66293"/>
                  </a:lnTo>
                  <a:lnTo>
                    <a:pt x="308101" y="1015"/>
                  </a:lnTo>
                  <a:close/>
                </a:path>
                <a:path w="368300" h="99694">
                  <a:moveTo>
                    <a:pt x="368300" y="126"/>
                  </a:moveTo>
                  <a:lnTo>
                    <a:pt x="358521" y="253"/>
                  </a:lnTo>
                  <a:lnTo>
                    <a:pt x="334899" y="68706"/>
                  </a:lnTo>
                  <a:lnTo>
                    <a:pt x="334264" y="71247"/>
                  </a:lnTo>
                  <a:lnTo>
                    <a:pt x="334010" y="73532"/>
                  </a:lnTo>
                  <a:lnTo>
                    <a:pt x="342099" y="73532"/>
                  </a:lnTo>
                  <a:lnTo>
                    <a:pt x="368300" y="126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339" name="object 53" descr=""/>
            <p:cNvPicPr/>
            <p:nvPr/>
          </p:nvPicPr>
          <p:blipFill>
            <a:blip r:embed="rId23"/>
            <a:stretch/>
          </p:blipFill>
          <p:spPr>
            <a:xfrm>
              <a:off x="11017080" y="2745720"/>
              <a:ext cx="650880" cy="26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0" name="object 54"/>
            <p:cNvSpPr/>
            <p:nvPr/>
          </p:nvSpPr>
          <p:spPr>
            <a:xfrm>
              <a:off x="11042280" y="2763000"/>
              <a:ext cx="602640" cy="230040"/>
            </a:xfrm>
            <a:custGeom>
              <a:avLst/>
              <a:gdLst>
                <a:gd name="textAreaLeft" fmla="*/ 0 w 602640"/>
                <a:gd name="textAreaRight" fmla="*/ 605160 w 602640"/>
                <a:gd name="textAreaTop" fmla="*/ 0 h 230040"/>
                <a:gd name="textAreaBottom" fmla="*/ 232560 h 230040"/>
              </a:gdLst>
              <a:ahLst/>
              <a:rect l="textAreaLeft" t="textAreaTop" r="textAreaRight" b="textAreaBottom"/>
              <a:pathLst>
                <a:path w="605154" h="232410">
                  <a:moveTo>
                    <a:pt x="605027" y="111887"/>
                  </a:moveTo>
                  <a:lnTo>
                    <a:pt x="574981" y="163327"/>
                  </a:lnTo>
                  <a:lnTo>
                    <a:pt x="539560" y="185328"/>
                  </a:lnTo>
                  <a:lnTo>
                    <a:pt x="492949" y="203900"/>
                  </a:lnTo>
                  <a:lnTo>
                    <a:pt x="436954" y="218328"/>
                  </a:lnTo>
                  <a:lnTo>
                    <a:pt x="373382" y="227899"/>
                  </a:lnTo>
                  <a:lnTo>
                    <a:pt x="304037" y="231901"/>
                  </a:lnTo>
                  <a:lnTo>
                    <a:pt x="234658" y="229735"/>
                  </a:lnTo>
                  <a:lnTo>
                    <a:pt x="170883" y="221836"/>
                  </a:lnTo>
                  <a:lnTo>
                    <a:pt x="114539" y="208875"/>
                  </a:lnTo>
                  <a:lnTo>
                    <a:pt x="67453" y="191527"/>
                  </a:lnTo>
                  <a:lnTo>
                    <a:pt x="31450" y="170464"/>
                  </a:lnTo>
                  <a:lnTo>
                    <a:pt x="0" y="119887"/>
                  </a:lnTo>
                  <a:lnTo>
                    <a:pt x="7668" y="93206"/>
                  </a:lnTo>
                  <a:lnTo>
                    <a:pt x="65560" y="46509"/>
                  </a:lnTo>
                  <a:lnTo>
                    <a:pt x="112171" y="27938"/>
                  </a:lnTo>
                  <a:lnTo>
                    <a:pt x="168150" y="13515"/>
                  </a:lnTo>
                  <a:lnTo>
                    <a:pt x="231692" y="3961"/>
                  </a:lnTo>
                  <a:lnTo>
                    <a:pt x="300989" y="0"/>
                  </a:lnTo>
                  <a:lnTo>
                    <a:pt x="370409" y="2159"/>
                  </a:lnTo>
                  <a:lnTo>
                    <a:pt x="434200" y="10040"/>
                  </a:lnTo>
                  <a:lnTo>
                    <a:pt x="490541" y="22976"/>
                  </a:lnTo>
                  <a:lnTo>
                    <a:pt x="537614" y="40297"/>
                  </a:lnTo>
                  <a:lnTo>
                    <a:pt x="573599" y="61335"/>
                  </a:lnTo>
                  <a:lnTo>
                    <a:pt x="605027" y="111887"/>
                  </a:lnTo>
                  <a:close/>
                </a:path>
              </a:pathLst>
            </a:cu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41" name="object 55"/>
            <p:cNvSpPr/>
            <p:nvPr/>
          </p:nvSpPr>
          <p:spPr>
            <a:xfrm>
              <a:off x="11144160" y="2836080"/>
              <a:ext cx="394920" cy="110520"/>
            </a:xfrm>
            <a:custGeom>
              <a:avLst/>
              <a:gdLst>
                <a:gd name="textAreaLeft" fmla="*/ 0 w 394920"/>
                <a:gd name="textAreaRight" fmla="*/ 397440 w 394920"/>
                <a:gd name="textAreaTop" fmla="*/ 0 h 110520"/>
                <a:gd name="textAreaBottom" fmla="*/ 113040 h 110520"/>
              </a:gdLst>
              <a:ahLst/>
              <a:rect l="textAreaLeft" t="textAreaTop" r="textAreaRight" b="textAreaBottom"/>
              <a:pathLst>
                <a:path w="397509" h="113030">
                  <a:moveTo>
                    <a:pt x="51053" y="5714"/>
                  </a:moveTo>
                  <a:lnTo>
                    <a:pt x="11683" y="18414"/>
                  </a:lnTo>
                  <a:lnTo>
                    <a:pt x="0" y="49911"/>
                  </a:lnTo>
                  <a:lnTo>
                    <a:pt x="783" y="58771"/>
                  </a:lnTo>
                  <a:lnTo>
                    <a:pt x="31359" y="90185"/>
                  </a:lnTo>
                  <a:lnTo>
                    <a:pt x="39624" y="90804"/>
                  </a:lnTo>
                  <a:lnTo>
                    <a:pt x="46960" y="90259"/>
                  </a:lnTo>
                  <a:lnTo>
                    <a:pt x="53927" y="88820"/>
                  </a:lnTo>
                  <a:lnTo>
                    <a:pt x="60537" y="86500"/>
                  </a:lnTo>
                  <a:lnTo>
                    <a:pt x="66801" y="83312"/>
                  </a:lnTo>
                  <a:lnTo>
                    <a:pt x="66791" y="82550"/>
                  </a:lnTo>
                  <a:lnTo>
                    <a:pt x="31242" y="82550"/>
                  </a:lnTo>
                  <a:lnTo>
                    <a:pt x="23622" y="79755"/>
                  </a:lnTo>
                  <a:lnTo>
                    <a:pt x="9525" y="49022"/>
                  </a:lnTo>
                  <a:lnTo>
                    <a:pt x="9979" y="41737"/>
                  </a:lnTo>
                  <a:lnTo>
                    <a:pt x="40894" y="14097"/>
                  </a:lnTo>
                  <a:lnTo>
                    <a:pt x="64440" y="14097"/>
                  </a:lnTo>
                  <a:lnTo>
                    <a:pt x="64389" y="9905"/>
                  </a:lnTo>
                  <a:lnTo>
                    <a:pt x="58547" y="7112"/>
                  </a:lnTo>
                  <a:lnTo>
                    <a:pt x="51053" y="5714"/>
                  </a:lnTo>
                  <a:close/>
                </a:path>
                <a:path w="397509" h="113030">
                  <a:moveTo>
                    <a:pt x="66409" y="54737"/>
                  </a:moveTo>
                  <a:lnTo>
                    <a:pt x="57403" y="54737"/>
                  </a:lnTo>
                  <a:lnTo>
                    <a:pt x="57657" y="78231"/>
                  </a:lnTo>
                  <a:lnTo>
                    <a:pt x="53085" y="81025"/>
                  </a:lnTo>
                  <a:lnTo>
                    <a:pt x="47498" y="82423"/>
                  </a:lnTo>
                  <a:lnTo>
                    <a:pt x="40767" y="82423"/>
                  </a:lnTo>
                  <a:lnTo>
                    <a:pt x="31242" y="82550"/>
                  </a:lnTo>
                  <a:lnTo>
                    <a:pt x="66791" y="82550"/>
                  </a:lnTo>
                  <a:lnTo>
                    <a:pt x="66409" y="54737"/>
                  </a:lnTo>
                  <a:close/>
                </a:path>
                <a:path w="397509" h="113030">
                  <a:moveTo>
                    <a:pt x="66294" y="46354"/>
                  </a:moveTo>
                  <a:lnTo>
                    <a:pt x="39243" y="46736"/>
                  </a:lnTo>
                  <a:lnTo>
                    <a:pt x="39370" y="54990"/>
                  </a:lnTo>
                  <a:lnTo>
                    <a:pt x="57403" y="54737"/>
                  </a:lnTo>
                  <a:lnTo>
                    <a:pt x="66409" y="54737"/>
                  </a:lnTo>
                  <a:lnTo>
                    <a:pt x="66294" y="46354"/>
                  </a:lnTo>
                  <a:close/>
                </a:path>
                <a:path w="397509" h="113030">
                  <a:moveTo>
                    <a:pt x="64440" y="14097"/>
                  </a:moveTo>
                  <a:lnTo>
                    <a:pt x="49910" y="14097"/>
                  </a:lnTo>
                  <a:lnTo>
                    <a:pt x="57784" y="16001"/>
                  </a:lnTo>
                  <a:lnTo>
                    <a:pt x="64516" y="20192"/>
                  </a:lnTo>
                  <a:lnTo>
                    <a:pt x="64440" y="14097"/>
                  </a:lnTo>
                  <a:close/>
                </a:path>
                <a:path w="397509" h="113030">
                  <a:moveTo>
                    <a:pt x="93599" y="29972"/>
                  </a:moveTo>
                  <a:lnTo>
                    <a:pt x="84708" y="30099"/>
                  </a:lnTo>
                  <a:lnTo>
                    <a:pt x="85471" y="88773"/>
                  </a:lnTo>
                  <a:lnTo>
                    <a:pt x="94360" y="88645"/>
                  </a:lnTo>
                  <a:lnTo>
                    <a:pt x="93852" y="58547"/>
                  </a:lnTo>
                  <a:lnTo>
                    <a:pt x="93852" y="52197"/>
                  </a:lnTo>
                  <a:lnTo>
                    <a:pt x="95123" y="46989"/>
                  </a:lnTo>
                  <a:lnTo>
                    <a:pt x="98306" y="42163"/>
                  </a:lnTo>
                  <a:lnTo>
                    <a:pt x="93725" y="42163"/>
                  </a:lnTo>
                  <a:lnTo>
                    <a:pt x="93599" y="29972"/>
                  </a:lnTo>
                  <a:close/>
                </a:path>
                <a:path w="397509" h="113030">
                  <a:moveTo>
                    <a:pt x="111505" y="28701"/>
                  </a:moveTo>
                  <a:lnTo>
                    <a:pt x="109093" y="28828"/>
                  </a:lnTo>
                  <a:lnTo>
                    <a:pt x="105664" y="28828"/>
                  </a:lnTo>
                  <a:lnTo>
                    <a:pt x="102616" y="29972"/>
                  </a:lnTo>
                  <a:lnTo>
                    <a:pt x="99949" y="32385"/>
                  </a:lnTo>
                  <a:lnTo>
                    <a:pt x="97154" y="34798"/>
                  </a:lnTo>
                  <a:lnTo>
                    <a:pt x="95250" y="37973"/>
                  </a:lnTo>
                  <a:lnTo>
                    <a:pt x="93979" y="42163"/>
                  </a:lnTo>
                  <a:lnTo>
                    <a:pt x="98306" y="42163"/>
                  </a:lnTo>
                  <a:lnTo>
                    <a:pt x="100456" y="38988"/>
                  </a:lnTo>
                  <a:lnTo>
                    <a:pt x="103758" y="37084"/>
                  </a:lnTo>
                  <a:lnTo>
                    <a:pt x="107823" y="36956"/>
                  </a:lnTo>
                  <a:lnTo>
                    <a:pt x="114910" y="36956"/>
                  </a:lnTo>
                  <a:lnTo>
                    <a:pt x="114807" y="29463"/>
                  </a:lnTo>
                  <a:lnTo>
                    <a:pt x="113410" y="28955"/>
                  </a:lnTo>
                  <a:lnTo>
                    <a:pt x="111505" y="28701"/>
                  </a:lnTo>
                  <a:close/>
                </a:path>
                <a:path w="397509" h="113030">
                  <a:moveTo>
                    <a:pt x="114910" y="36956"/>
                  </a:moveTo>
                  <a:lnTo>
                    <a:pt x="110871" y="36956"/>
                  </a:lnTo>
                  <a:lnTo>
                    <a:pt x="113283" y="37591"/>
                  </a:lnTo>
                  <a:lnTo>
                    <a:pt x="114934" y="38735"/>
                  </a:lnTo>
                  <a:lnTo>
                    <a:pt x="114910" y="36956"/>
                  </a:lnTo>
                  <a:close/>
                </a:path>
                <a:path w="397509" h="113030">
                  <a:moveTo>
                    <a:pt x="163660" y="35432"/>
                  </a:moveTo>
                  <a:lnTo>
                    <a:pt x="154431" y="35432"/>
                  </a:lnTo>
                  <a:lnTo>
                    <a:pt x="158623" y="40512"/>
                  </a:lnTo>
                  <a:lnTo>
                    <a:pt x="158750" y="50673"/>
                  </a:lnTo>
                  <a:lnTo>
                    <a:pt x="123166" y="65414"/>
                  </a:lnTo>
                  <a:lnTo>
                    <a:pt x="122047" y="77850"/>
                  </a:lnTo>
                  <a:lnTo>
                    <a:pt x="123825" y="81914"/>
                  </a:lnTo>
                  <a:lnTo>
                    <a:pt x="130682" y="88011"/>
                  </a:lnTo>
                  <a:lnTo>
                    <a:pt x="135254" y="89535"/>
                  </a:lnTo>
                  <a:lnTo>
                    <a:pt x="148844" y="89280"/>
                  </a:lnTo>
                  <a:lnTo>
                    <a:pt x="154813" y="85725"/>
                  </a:lnTo>
                  <a:lnTo>
                    <a:pt x="157062" y="81787"/>
                  </a:lnTo>
                  <a:lnTo>
                    <a:pt x="139319" y="81787"/>
                  </a:lnTo>
                  <a:lnTo>
                    <a:pt x="136651" y="81025"/>
                  </a:lnTo>
                  <a:lnTo>
                    <a:pt x="134493" y="79120"/>
                  </a:lnTo>
                  <a:lnTo>
                    <a:pt x="132333" y="77342"/>
                  </a:lnTo>
                  <a:lnTo>
                    <a:pt x="131318" y="74929"/>
                  </a:lnTo>
                  <a:lnTo>
                    <a:pt x="158876" y="58038"/>
                  </a:lnTo>
                  <a:lnTo>
                    <a:pt x="167756" y="58038"/>
                  </a:lnTo>
                  <a:lnTo>
                    <a:pt x="167640" y="49275"/>
                  </a:lnTo>
                  <a:lnTo>
                    <a:pt x="166262" y="39870"/>
                  </a:lnTo>
                  <a:lnTo>
                    <a:pt x="163660" y="35432"/>
                  </a:lnTo>
                  <a:close/>
                </a:path>
                <a:path w="397509" h="113030">
                  <a:moveTo>
                    <a:pt x="168028" y="78612"/>
                  </a:moveTo>
                  <a:lnTo>
                    <a:pt x="159130" y="78612"/>
                  </a:lnTo>
                  <a:lnTo>
                    <a:pt x="159257" y="87756"/>
                  </a:lnTo>
                  <a:lnTo>
                    <a:pt x="168148" y="87629"/>
                  </a:lnTo>
                  <a:lnTo>
                    <a:pt x="168028" y="78612"/>
                  </a:lnTo>
                  <a:close/>
                </a:path>
                <a:path w="397509" h="113030">
                  <a:moveTo>
                    <a:pt x="167756" y="58038"/>
                  </a:moveTo>
                  <a:lnTo>
                    <a:pt x="158876" y="58038"/>
                  </a:lnTo>
                  <a:lnTo>
                    <a:pt x="159003" y="68961"/>
                  </a:lnTo>
                  <a:lnTo>
                    <a:pt x="157479" y="73278"/>
                  </a:lnTo>
                  <a:lnTo>
                    <a:pt x="154431" y="76580"/>
                  </a:lnTo>
                  <a:lnTo>
                    <a:pt x="151383" y="80010"/>
                  </a:lnTo>
                  <a:lnTo>
                    <a:pt x="147574" y="81787"/>
                  </a:lnTo>
                  <a:lnTo>
                    <a:pt x="157062" y="81787"/>
                  </a:lnTo>
                  <a:lnTo>
                    <a:pt x="158876" y="78612"/>
                  </a:lnTo>
                  <a:lnTo>
                    <a:pt x="168028" y="78612"/>
                  </a:lnTo>
                  <a:lnTo>
                    <a:pt x="167756" y="58038"/>
                  </a:lnTo>
                  <a:close/>
                </a:path>
                <a:path w="397509" h="113030">
                  <a:moveTo>
                    <a:pt x="146939" y="27939"/>
                  </a:moveTo>
                  <a:lnTo>
                    <a:pt x="139446" y="28066"/>
                  </a:lnTo>
                  <a:lnTo>
                    <a:pt x="132969" y="29972"/>
                  </a:lnTo>
                  <a:lnTo>
                    <a:pt x="127253" y="33781"/>
                  </a:lnTo>
                  <a:lnTo>
                    <a:pt x="127380" y="43052"/>
                  </a:lnTo>
                  <a:lnTo>
                    <a:pt x="132842" y="38100"/>
                  </a:lnTo>
                  <a:lnTo>
                    <a:pt x="139192" y="35687"/>
                  </a:lnTo>
                  <a:lnTo>
                    <a:pt x="154431" y="35432"/>
                  </a:lnTo>
                  <a:lnTo>
                    <a:pt x="163660" y="35432"/>
                  </a:lnTo>
                  <a:lnTo>
                    <a:pt x="162337" y="33178"/>
                  </a:lnTo>
                  <a:lnTo>
                    <a:pt x="155888" y="29202"/>
                  </a:lnTo>
                  <a:lnTo>
                    <a:pt x="146939" y="27939"/>
                  </a:lnTo>
                  <a:close/>
                </a:path>
                <a:path w="397509" h="113030">
                  <a:moveTo>
                    <a:pt x="216153" y="27050"/>
                  </a:moveTo>
                  <a:lnTo>
                    <a:pt x="208025" y="27177"/>
                  </a:lnTo>
                  <a:lnTo>
                    <a:pt x="200025" y="27177"/>
                  </a:lnTo>
                  <a:lnTo>
                    <a:pt x="193548" y="30225"/>
                  </a:lnTo>
                  <a:lnTo>
                    <a:pt x="188722" y="36194"/>
                  </a:lnTo>
                  <a:lnTo>
                    <a:pt x="183896" y="42037"/>
                  </a:lnTo>
                  <a:lnTo>
                    <a:pt x="181609" y="49911"/>
                  </a:lnTo>
                  <a:lnTo>
                    <a:pt x="181864" y="68579"/>
                  </a:lnTo>
                  <a:lnTo>
                    <a:pt x="184150" y="75691"/>
                  </a:lnTo>
                  <a:lnTo>
                    <a:pt x="193040" y="86105"/>
                  </a:lnTo>
                  <a:lnTo>
                    <a:pt x="199008" y="88645"/>
                  </a:lnTo>
                  <a:lnTo>
                    <a:pt x="215519" y="88391"/>
                  </a:lnTo>
                  <a:lnTo>
                    <a:pt x="222250" y="84454"/>
                  </a:lnTo>
                  <a:lnTo>
                    <a:pt x="224135" y="81025"/>
                  </a:lnTo>
                  <a:lnTo>
                    <a:pt x="203200" y="81025"/>
                  </a:lnTo>
                  <a:lnTo>
                    <a:pt x="198881" y="79120"/>
                  </a:lnTo>
                  <a:lnTo>
                    <a:pt x="195706" y="75056"/>
                  </a:lnTo>
                  <a:lnTo>
                    <a:pt x="192404" y="71119"/>
                  </a:lnTo>
                  <a:lnTo>
                    <a:pt x="190753" y="65659"/>
                  </a:lnTo>
                  <a:lnTo>
                    <a:pt x="209169" y="34543"/>
                  </a:lnTo>
                  <a:lnTo>
                    <a:pt x="224789" y="34543"/>
                  </a:lnTo>
                  <a:lnTo>
                    <a:pt x="222123" y="30099"/>
                  </a:lnTo>
                  <a:lnTo>
                    <a:pt x="216153" y="27050"/>
                  </a:lnTo>
                  <a:close/>
                </a:path>
                <a:path w="397509" h="113030">
                  <a:moveTo>
                    <a:pt x="235454" y="76835"/>
                  </a:moveTo>
                  <a:lnTo>
                    <a:pt x="226695" y="76835"/>
                  </a:lnTo>
                  <a:lnTo>
                    <a:pt x="226822" y="86867"/>
                  </a:lnTo>
                  <a:lnTo>
                    <a:pt x="235584" y="86740"/>
                  </a:lnTo>
                  <a:lnTo>
                    <a:pt x="235454" y="76835"/>
                  </a:lnTo>
                  <a:close/>
                </a:path>
                <a:path w="397509" h="113030">
                  <a:moveTo>
                    <a:pt x="224789" y="34543"/>
                  </a:moveTo>
                  <a:lnTo>
                    <a:pt x="213995" y="34543"/>
                  </a:lnTo>
                  <a:lnTo>
                    <a:pt x="218058" y="36194"/>
                  </a:lnTo>
                  <a:lnTo>
                    <a:pt x="224663" y="42799"/>
                  </a:lnTo>
                  <a:lnTo>
                    <a:pt x="226314" y="46736"/>
                  </a:lnTo>
                  <a:lnTo>
                    <a:pt x="226441" y="60451"/>
                  </a:lnTo>
                  <a:lnTo>
                    <a:pt x="226568" y="66293"/>
                  </a:lnTo>
                  <a:lnTo>
                    <a:pt x="224917" y="71247"/>
                  </a:lnTo>
                  <a:lnTo>
                    <a:pt x="221488" y="75056"/>
                  </a:lnTo>
                  <a:lnTo>
                    <a:pt x="218185" y="78993"/>
                  </a:lnTo>
                  <a:lnTo>
                    <a:pt x="213868" y="80899"/>
                  </a:lnTo>
                  <a:lnTo>
                    <a:pt x="208660" y="81025"/>
                  </a:lnTo>
                  <a:lnTo>
                    <a:pt x="224135" y="81025"/>
                  </a:lnTo>
                  <a:lnTo>
                    <a:pt x="226441" y="76835"/>
                  </a:lnTo>
                  <a:lnTo>
                    <a:pt x="235454" y="76835"/>
                  </a:lnTo>
                  <a:lnTo>
                    <a:pt x="234922" y="36449"/>
                  </a:lnTo>
                  <a:lnTo>
                    <a:pt x="225932" y="36449"/>
                  </a:lnTo>
                  <a:lnTo>
                    <a:pt x="224789" y="34543"/>
                  </a:lnTo>
                  <a:close/>
                </a:path>
                <a:path w="397509" h="113030">
                  <a:moveTo>
                    <a:pt x="234442" y="0"/>
                  </a:moveTo>
                  <a:lnTo>
                    <a:pt x="225678" y="126"/>
                  </a:lnTo>
                  <a:lnTo>
                    <a:pt x="226186" y="36449"/>
                  </a:lnTo>
                  <a:lnTo>
                    <a:pt x="234922" y="36449"/>
                  </a:lnTo>
                  <a:lnTo>
                    <a:pt x="234442" y="0"/>
                  </a:lnTo>
                  <a:close/>
                </a:path>
                <a:path w="397509" h="113030">
                  <a:moveTo>
                    <a:pt x="259715" y="762"/>
                  </a:moveTo>
                  <a:lnTo>
                    <a:pt x="256413" y="762"/>
                  </a:lnTo>
                  <a:lnTo>
                    <a:pt x="255143" y="1397"/>
                  </a:lnTo>
                  <a:lnTo>
                    <a:pt x="252856" y="3682"/>
                  </a:lnTo>
                  <a:lnTo>
                    <a:pt x="252395" y="4952"/>
                  </a:lnTo>
                  <a:lnTo>
                    <a:pt x="252349" y="8509"/>
                  </a:lnTo>
                  <a:lnTo>
                    <a:pt x="252983" y="9905"/>
                  </a:lnTo>
                  <a:lnTo>
                    <a:pt x="254126" y="10922"/>
                  </a:lnTo>
                  <a:lnTo>
                    <a:pt x="255270" y="12064"/>
                  </a:lnTo>
                  <a:lnTo>
                    <a:pt x="256540" y="12573"/>
                  </a:lnTo>
                  <a:lnTo>
                    <a:pt x="259842" y="12573"/>
                  </a:lnTo>
                  <a:lnTo>
                    <a:pt x="261239" y="11937"/>
                  </a:lnTo>
                  <a:lnTo>
                    <a:pt x="263525" y="9651"/>
                  </a:lnTo>
                  <a:lnTo>
                    <a:pt x="263940" y="8509"/>
                  </a:lnTo>
                  <a:lnTo>
                    <a:pt x="264032" y="4952"/>
                  </a:lnTo>
                  <a:lnTo>
                    <a:pt x="263398" y="3555"/>
                  </a:lnTo>
                  <a:lnTo>
                    <a:pt x="261111" y="1269"/>
                  </a:lnTo>
                  <a:lnTo>
                    <a:pt x="259715" y="762"/>
                  </a:lnTo>
                  <a:close/>
                </a:path>
                <a:path w="397509" h="113030">
                  <a:moveTo>
                    <a:pt x="262635" y="27686"/>
                  </a:moveTo>
                  <a:lnTo>
                    <a:pt x="253873" y="27812"/>
                  </a:lnTo>
                  <a:lnTo>
                    <a:pt x="254634" y="86487"/>
                  </a:lnTo>
                  <a:lnTo>
                    <a:pt x="263398" y="86360"/>
                  </a:lnTo>
                  <a:lnTo>
                    <a:pt x="262635" y="27686"/>
                  </a:lnTo>
                  <a:close/>
                </a:path>
                <a:path w="397509" h="113030">
                  <a:moveTo>
                    <a:pt x="290068" y="27431"/>
                  </a:moveTo>
                  <a:lnTo>
                    <a:pt x="281304" y="27559"/>
                  </a:lnTo>
                  <a:lnTo>
                    <a:pt x="282067" y="86105"/>
                  </a:lnTo>
                  <a:lnTo>
                    <a:pt x="290829" y="85978"/>
                  </a:lnTo>
                  <a:lnTo>
                    <a:pt x="290449" y="52577"/>
                  </a:lnTo>
                  <a:lnTo>
                    <a:pt x="290322" y="47116"/>
                  </a:lnTo>
                  <a:lnTo>
                    <a:pt x="291846" y="42417"/>
                  </a:lnTo>
                  <a:lnTo>
                    <a:pt x="295021" y="38862"/>
                  </a:lnTo>
                  <a:lnTo>
                    <a:pt x="296387" y="37211"/>
                  </a:lnTo>
                  <a:lnTo>
                    <a:pt x="290195" y="37211"/>
                  </a:lnTo>
                  <a:lnTo>
                    <a:pt x="290068" y="27431"/>
                  </a:lnTo>
                  <a:close/>
                </a:path>
                <a:path w="397509" h="113030">
                  <a:moveTo>
                    <a:pt x="325580" y="33147"/>
                  </a:moveTo>
                  <a:lnTo>
                    <a:pt x="315975" y="33147"/>
                  </a:lnTo>
                  <a:lnTo>
                    <a:pt x="320801" y="39497"/>
                  </a:lnTo>
                  <a:lnTo>
                    <a:pt x="320933" y="52577"/>
                  </a:lnTo>
                  <a:lnTo>
                    <a:pt x="321309" y="85598"/>
                  </a:lnTo>
                  <a:lnTo>
                    <a:pt x="330200" y="85470"/>
                  </a:lnTo>
                  <a:lnTo>
                    <a:pt x="329778" y="47116"/>
                  </a:lnTo>
                  <a:lnTo>
                    <a:pt x="329692" y="41782"/>
                  </a:lnTo>
                  <a:lnTo>
                    <a:pt x="327914" y="35813"/>
                  </a:lnTo>
                  <a:lnTo>
                    <a:pt x="325580" y="33147"/>
                  </a:lnTo>
                  <a:close/>
                </a:path>
                <a:path w="397509" h="113030">
                  <a:moveTo>
                    <a:pt x="315975" y="25653"/>
                  </a:moveTo>
                  <a:lnTo>
                    <a:pt x="301117" y="25907"/>
                  </a:lnTo>
                  <a:lnTo>
                    <a:pt x="294767" y="29717"/>
                  </a:lnTo>
                  <a:lnTo>
                    <a:pt x="290449" y="37211"/>
                  </a:lnTo>
                  <a:lnTo>
                    <a:pt x="296387" y="37211"/>
                  </a:lnTo>
                  <a:lnTo>
                    <a:pt x="298069" y="35178"/>
                  </a:lnTo>
                  <a:lnTo>
                    <a:pt x="302005" y="33400"/>
                  </a:lnTo>
                  <a:lnTo>
                    <a:pt x="306831" y="33274"/>
                  </a:lnTo>
                  <a:lnTo>
                    <a:pt x="315975" y="33147"/>
                  </a:lnTo>
                  <a:lnTo>
                    <a:pt x="325580" y="33147"/>
                  </a:lnTo>
                  <a:lnTo>
                    <a:pt x="324357" y="31750"/>
                  </a:lnTo>
                  <a:lnTo>
                    <a:pt x="320928" y="27686"/>
                  </a:lnTo>
                  <a:lnTo>
                    <a:pt x="315975" y="25653"/>
                  </a:lnTo>
                  <a:close/>
                </a:path>
                <a:path w="397509" h="113030">
                  <a:moveTo>
                    <a:pt x="347725" y="99694"/>
                  </a:moveTo>
                  <a:lnTo>
                    <a:pt x="347852" y="108712"/>
                  </a:lnTo>
                  <a:lnTo>
                    <a:pt x="353441" y="111505"/>
                  </a:lnTo>
                  <a:lnTo>
                    <a:pt x="359791" y="112775"/>
                  </a:lnTo>
                  <a:lnTo>
                    <a:pt x="366902" y="112649"/>
                  </a:lnTo>
                  <a:lnTo>
                    <a:pt x="380285" y="110460"/>
                  </a:lnTo>
                  <a:lnTo>
                    <a:pt x="388618" y="105028"/>
                  </a:lnTo>
                  <a:lnTo>
                    <a:pt x="360679" y="105028"/>
                  </a:lnTo>
                  <a:lnTo>
                    <a:pt x="354329" y="103250"/>
                  </a:lnTo>
                  <a:lnTo>
                    <a:pt x="347725" y="99694"/>
                  </a:lnTo>
                  <a:close/>
                </a:path>
                <a:path w="397509" h="113030">
                  <a:moveTo>
                    <a:pt x="396940" y="74802"/>
                  </a:moveTo>
                  <a:lnTo>
                    <a:pt x="388239" y="74802"/>
                  </a:lnTo>
                  <a:lnTo>
                    <a:pt x="388239" y="81279"/>
                  </a:lnTo>
                  <a:lnTo>
                    <a:pt x="387046" y="91543"/>
                  </a:lnTo>
                  <a:lnTo>
                    <a:pt x="383079" y="98901"/>
                  </a:lnTo>
                  <a:lnTo>
                    <a:pt x="376326" y="103354"/>
                  </a:lnTo>
                  <a:lnTo>
                    <a:pt x="366775" y="104901"/>
                  </a:lnTo>
                  <a:lnTo>
                    <a:pt x="360679" y="105028"/>
                  </a:lnTo>
                  <a:lnTo>
                    <a:pt x="388618" y="105028"/>
                  </a:lnTo>
                  <a:lnTo>
                    <a:pt x="389762" y="104282"/>
                  </a:lnTo>
                  <a:lnTo>
                    <a:pt x="395335" y="94128"/>
                  </a:lnTo>
                  <a:lnTo>
                    <a:pt x="397001" y="80010"/>
                  </a:lnTo>
                  <a:lnTo>
                    <a:pt x="396940" y="74802"/>
                  </a:lnTo>
                  <a:close/>
                </a:path>
                <a:path w="397509" h="113030">
                  <a:moveTo>
                    <a:pt x="377571" y="24891"/>
                  </a:moveTo>
                  <a:lnTo>
                    <a:pt x="343026" y="47878"/>
                  </a:lnTo>
                  <a:lnTo>
                    <a:pt x="343280" y="57912"/>
                  </a:lnTo>
                  <a:lnTo>
                    <a:pt x="343280" y="66675"/>
                  </a:lnTo>
                  <a:lnTo>
                    <a:pt x="345694" y="73532"/>
                  </a:lnTo>
                  <a:lnTo>
                    <a:pt x="350250" y="78866"/>
                  </a:lnTo>
                  <a:lnTo>
                    <a:pt x="354710" y="83947"/>
                  </a:lnTo>
                  <a:lnTo>
                    <a:pt x="360679" y="86487"/>
                  </a:lnTo>
                  <a:lnTo>
                    <a:pt x="367919" y="86360"/>
                  </a:lnTo>
                  <a:lnTo>
                    <a:pt x="376808" y="86360"/>
                  </a:lnTo>
                  <a:lnTo>
                    <a:pt x="383413" y="82423"/>
                  </a:lnTo>
                  <a:lnTo>
                    <a:pt x="385546" y="78866"/>
                  </a:lnTo>
                  <a:lnTo>
                    <a:pt x="364871" y="78866"/>
                  </a:lnTo>
                  <a:lnTo>
                    <a:pt x="360552" y="76962"/>
                  </a:lnTo>
                  <a:lnTo>
                    <a:pt x="353949" y="69087"/>
                  </a:lnTo>
                  <a:lnTo>
                    <a:pt x="352298" y="63753"/>
                  </a:lnTo>
                  <a:lnTo>
                    <a:pt x="352193" y="57912"/>
                  </a:lnTo>
                  <a:lnTo>
                    <a:pt x="352079" y="49402"/>
                  </a:lnTo>
                  <a:lnTo>
                    <a:pt x="353695" y="43561"/>
                  </a:lnTo>
                  <a:lnTo>
                    <a:pt x="356997" y="39115"/>
                  </a:lnTo>
                  <a:lnTo>
                    <a:pt x="360299" y="34798"/>
                  </a:lnTo>
                  <a:lnTo>
                    <a:pt x="364871" y="32512"/>
                  </a:lnTo>
                  <a:lnTo>
                    <a:pt x="370840" y="32512"/>
                  </a:lnTo>
                  <a:lnTo>
                    <a:pt x="375539" y="32385"/>
                  </a:lnTo>
                  <a:lnTo>
                    <a:pt x="386217" y="32385"/>
                  </a:lnTo>
                  <a:lnTo>
                    <a:pt x="383540" y="28066"/>
                  </a:lnTo>
                  <a:lnTo>
                    <a:pt x="377571" y="24891"/>
                  </a:lnTo>
                  <a:close/>
                </a:path>
                <a:path w="397509" h="113030">
                  <a:moveTo>
                    <a:pt x="386217" y="32385"/>
                  </a:moveTo>
                  <a:lnTo>
                    <a:pt x="375539" y="32385"/>
                  </a:lnTo>
                  <a:lnTo>
                    <a:pt x="379475" y="34036"/>
                  </a:lnTo>
                  <a:lnTo>
                    <a:pt x="386079" y="40639"/>
                  </a:lnTo>
                  <a:lnTo>
                    <a:pt x="387857" y="44703"/>
                  </a:lnTo>
                  <a:lnTo>
                    <a:pt x="387984" y="58292"/>
                  </a:lnTo>
                  <a:lnTo>
                    <a:pt x="388111" y="64135"/>
                  </a:lnTo>
                  <a:lnTo>
                    <a:pt x="386460" y="69087"/>
                  </a:lnTo>
                  <a:lnTo>
                    <a:pt x="383031" y="72898"/>
                  </a:lnTo>
                  <a:lnTo>
                    <a:pt x="379729" y="76835"/>
                  </a:lnTo>
                  <a:lnTo>
                    <a:pt x="375284" y="78739"/>
                  </a:lnTo>
                  <a:lnTo>
                    <a:pt x="370077" y="78866"/>
                  </a:lnTo>
                  <a:lnTo>
                    <a:pt x="385546" y="78866"/>
                  </a:lnTo>
                  <a:lnTo>
                    <a:pt x="387984" y="74802"/>
                  </a:lnTo>
                  <a:lnTo>
                    <a:pt x="396940" y="74802"/>
                  </a:lnTo>
                  <a:lnTo>
                    <a:pt x="396465" y="34416"/>
                  </a:lnTo>
                  <a:lnTo>
                    <a:pt x="387476" y="34416"/>
                  </a:lnTo>
                  <a:lnTo>
                    <a:pt x="386217" y="32385"/>
                  </a:lnTo>
                  <a:close/>
                </a:path>
                <a:path w="397509" h="113030">
                  <a:moveTo>
                    <a:pt x="396367" y="26035"/>
                  </a:moveTo>
                  <a:lnTo>
                    <a:pt x="387603" y="26162"/>
                  </a:lnTo>
                  <a:lnTo>
                    <a:pt x="387730" y="34416"/>
                  </a:lnTo>
                  <a:lnTo>
                    <a:pt x="396465" y="34416"/>
                  </a:lnTo>
                  <a:lnTo>
                    <a:pt x="396367" y="26035"/>
                  </a:lnTo>
                  <a:close/>
                </a:path>
              </a:pathLst>
            </a:custGeom>
            <a:solidFill>
              <a:srgbClr val="7e7e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42" name="object 56"/>
          <p:cNvGrpSpPr/>
          <p:nvPr/>
        </p:nvGrpSpPr>
        <p:grpSpPr>
          <a:xfrm>
            <a:off x="5914440" y="3122640"/>
            <a:ext cx="4627440" cy="1574640"/>
            <a:chOff x="5914440" y="3122640"/>
            <a:chExt cx="4627440" cy="1574640"/>
          </a:xfrm>
        </p:grpSpPr>
        <p:pic>
          <p:nvPicPr>
            <p:cNvPr id="343" name="object 57" descr=""/>
            <p:cNvPicPr/>
            <p:nvPr/>
          </p:nvPicPr>
          <p:blipFill>
            <a:blip r:embed="rId24"/>
            <a:stretch/>
          </p:blipFill>
          <p:spPr>
            <a:xfrm>
              <a:off x="6737760" y="4318920"/>
              <a:ext cx="264240" cy="37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4" name="object 58" descr=""/>
            <p:cNvPicPr/>
            <p:nvPr/>
          </p:nvPicPr>
          <p:blipFill>
            <a:blip r:embed="rId25"/>
            <a:stretch/>
          </p:blipFill>
          <p:spPr>
            <a:xfrm>
              <a:off x="6989040" y="4326480"/>
              <a:ext cx="194040" cy="37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5" name="object 59" descr=""/>
            <p:cNvPicPr/>
            <p:nvPr/>
          </p:nvPicPr>
          <p:blipFill>
            <a:blip r:embed="rId26"/>
            <a:stretch/>
          </p:blipFill>
          <p:spPr>
            <a:xfrm>
              <a:off x="7185600" y="4334400"/>
              <a:ext cx="194040" cy="361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6" name="object 60" descr=""/>
            <p:cNvPicPr/>
            <p:nvPr/>
          </p:nvPicPr>
          <p:blipFill>
            <a:blip r:embed="rId27"/>
            <a:stretch/>
          </p:blipFill>
          <p:spPr>
            <a:xfrm>
              <a:off x="10064520" y="4334400"/>
              <a:ext cx="477360" cy="348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object 61"/>
            <p:cNvSpPr/>
            <p:nvPr/>
          </p:nvSpPr>
          <p:spPr>
            <a:xfrm>
              <a:off x="6269040" y="3540960"/>
              <a:ext cx="812880" cy="761400"/>
            </a:xfrm>
            <a:custGeom>
              <a:avLst/>
              <a:gdLst>
                <a:gd name="textAreaLeft" fmla="*/ 0 w 812880"/>
                <a:gd name="textAreaRight" fmla="*/ 815400 w 812880"/>
                <a:gd name="textAreaTop" fmla="*/ 0 h 761400"/>
                <a:gd name="textAreaBottom" fmla="*/ 763920 h 761400"/>
              </a:gdLst>
              <a:ahLst/>
              <a:rect l="textAreaLeft" t="textAreaTop" r="textAreaRight" b="textAreaBottom"/>
              <a:pathLst>
                <a:path w="815340" h="763904">
                  <a:moveTo>
                    <a:pt x="0" y="0"/>
                  </a:moveTo>
                  <a:lnTo>
                    <a:pt x="0" y="617855"/>
                  </a:lnTo>
                </a:path>
                <a:path w="815340" h="763904">
                  <a:moveTo>
                    <a:pt x="815340" y="377952"/>
                  </a:moveTo>
                  <a:lnTo>
                    <a:pt x="815340" y="763778"/>
                  </a:lnTo>
                </a:path>
                <a:path w="815340" h="763904">
                  <a:moveTo>
                    <a:pt x="0" y="390144"/>
                  </a:moveTo>
                  <a:lnTo>
                    <a:pt x="814831" y="382524"/>
                  </a:lnTo>
                </a:path>
              </a:pathLst>
            </a:custGeom>
            <a:noFill/>
            <a:ln w="19812">
              <a:solidFill>
                <a:srgbClr val="5b9b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48" name="object 62"/>
            <p:cNvSpPr/>
            <p:nvPr/>
          </p:nvSpPr>
          <p:spPr>
            <a:xfrm>
              <a:off x="6930360" y="3780360"/>
              <a:ext cx="3380040" cy="594360"/>
            </a:xfrm>
            <a:custGeom>
              <a:avLst/>
              <a:gdLst>
                <a:gd name="textAreaLeft" fmla="*/ 0 w 3380040"/>
                <a:gd name="textAreaRight" fmla="*/ 3382560 w 3380040"/>
                <a:gd name="textAreaTop" fmla="*/ 0 h 594360"/>
                <a:gd name="textAreaBottom" fmla="*/ 596880 h 594360"/>
              </a:gdLst>
              <a:ahLst/>
              <a:rect l="textAreaLeft" t="textAreaTop" r="textAreaRight" b="textAreaBottom"/>
              <a:pathLst>
                <a:path w="3382645" h="596900">
                  <a:moveTo>
                    <a:pt x="977264" y="0"/>
                  </a:moveTo>
                  <a:lnTo>
                    <a:pt x="972311" y="476123"/>
                  </a:lnTo>
                </a:path>
                <a:path w="3382645" h="596900">
                  <a:moveTo>
                    <a:pt x="0" y="1524"/>
                  </a:moveTo>
                  <a:lnTo>
                    <a:pt x="3382517" y="5969"/>
                  </a:lnTo>
                </a:path>
                <a:path w="3382645" h="596900">
                  <a:moveTo>
                    <a:pt x="1703831" y="0"/>
                  </a:moveTo>
                  <a:lnTo>
                    <a:pt x="1703831" y="596519"/>
                  </a:lnTo>
                </a:path>
                <a:path w="3382645" h="596900">
                  <a:moveTo>
                    <a:pt x="2592704" y="0"/>
                  </a:moveTo>
                  <a:lnTo>
                    <a:pt x="2587752" y="476123"/>
                  </a:lnTo>
                </a:path>
                <a:path w="3382645" h="596900">
                  <a:moveTo>
                    <a:pt x="3377564" y="0"/>
                  </a:moveTo>
                  <a:lnTo>
                    <a:pt x="3372611" y="476123"/>
                  </a:lnTo>
                </a:path>
              </a:pathLst>
            </a:custGeom>
            <a:noFill/>
            <a:ln w="19812">
              <a:solidFill>
                <a:srgbClr val="f4b08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pic>
          <p:nvPicPr>
            <p:cNvPr id="349" name="object 63" descr=""/>
            <p:cNvPicPr/>
            <p:nvPr/>
          </p:nvPicPr>
          <p:blipFill>
            <a:blip r:embed="rId28"/>
            <a:stretch/>
          </p:blipFill>
          <p:spPr>
            <a:xfrm>
              <a:off x="5914440" y="3155760"/>
              <a:ext cx="1390680" cy="28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0" name="object 64" descr=""/>
            <p:cNvPicPr/>
            <p:nvPr/>
          </p:nvPicPr>
          <p:blipFill>
            <a:blip r:embed="rId29"/>
            <a:stretch/>
          </p:blipFill>
          <p:spPr>
            <a:xfrm>
              <a:off x="6240960" y="3122640"/>
              <a:ext cx="738000" cy="392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object 65"/>
            <p:cNvSpPr/>
            <p:nvPr/>
          </p:nvSpPr>
          <p:spPr>
            <a:xfrm>
              <a:off x="5928480" y="3169800"/>
              <a:ext cx="1313280" cy="206280"/>
            </a:xfrm>
            <a:custGeom>
              <a:avLst/>
              <a:gdLst>
                <a:gd name="textAreaLeft" fmla="*/ 0 w 1313280"/>
                <a:gd name="textAreaRight" fmla="*/ 1315800 w 1313280"/>
                <a:gd name="textAreaTop" fmla="*/ 0 h 206280"/>
                <a:gd name="textAreaBottom" fmla="*/ 208800 h 206280"/>
              </a:gdLst>
              <a:ahLst/>
              <a:rect l="textAreaLeft" t="textAreaTop" r="textAreaRight" b="textAreaBottom"/>
              <a:pathLst>
                <a:path w="1315720" h="208914">
                  <a:moveTo>
                    <a:pt x="1315212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1315212" y="208787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bcd6e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52" name="object 66"/>
            <p:cNvSpPr/>
            <p:nvPr/>
          </p:nvSpPr>
          <p:spPr>
            <a:xfrm>
              <a:off x="5928480" y="3169800"/>
              <a:ext cx="1313280" cy="206280"/>
            </a:xfrm>
            <a:custGeom>
              <a:avLst/>
              <a:gdLst>
                <a:gd name="textAreaLeft" fmla="*/ 0 w 1313280"/>
                <a:gd name="textAreaRight" fmla="*/ 1315800 w 1313280"/>
                <a:gd name="textAreaTop" fmla="*/ 0 h 206280"/>
                <a:gd name="textAreaBottom" fmla="*/ 208800 h 206280"/>
              </a:gdLst>
              <a:ahLst/>
              <a:rect l="textAreaLeft" t="textAreaTop" r="textAreaRight" b="textAreaBottom"/>
              <a:pathLst>
                <a:path w="1315720" h="208914">
                  <a:moveTo>
                    <a:pt x="0" y="208787"/>
                  </a:moveTo>
                  <a:lnTo>
                    <a:pt x="1315212" y="208787"/>
                  </a:lnTo>
                  <a:lnTo>
                    <a:pt x="1315212" y="0"/>
                  </a:lnTo>
                  <a:lnTo>
                    <a:pt x="0" y="0"/>
                  </a:lnTo>
                  <a:lnTo>
                    <a:pt x="0" y="208787"/>
                  </a:lnTo>
                  <a:close/>
                </a:path>
              </a:pathLst>
            </a:custGeom>
            <a:noFill/>
            <a:ln w="12192">
              <a:solidFill>
                <a:srgbClr val="f1f1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353" name="object 67"/>
          <p:cNvSpPr/>
          <p:nvPr/>
        </p:nvSpPr>
        <p:spPr>
          <a:xfrm>
            <a:off x="7741080" y="4823640"/>
            <a:ext cx="510480" cy="1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 defTabSz="914400">
              <a:lnSpc>
                <a:spcPct val="100000"/>
              </a:lnSpc>
              <a:spcBef>
                <a:spcPts val="105"/>
              </a:spcBef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Sel</a:t>
            </a:r>
            <a:r>
              <a:rPr b="0" lang="en-US" sz="1050" spc="-7" strike="noStrike">
                <a:solidFill>
                  <a:srgbClr val="585858"/>
                </a:solidFill>
                <a:latin typeface="맑은 고딕"/>
              </a:rPr>
              <a:t>e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c</a:t>
            </a:r>
            <a:r>
              <a:rPr b="0" lang="en-US" sz="1050" spc="-7" strike="noStrike">
                <a:solidFill>
                  <a:srgbClr val="585858"/>
                </a:solidFill>
                <a:latin typeface="맑은 고딕"/>
              </a:rPr>
              <a:t>t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or</a:t>
            </a:r>
            <a:endParaRPr b="0" lang="en-US" sz="105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54" name="object 68"/>
          <p:cNvSpPr/>
          <p:nvPr/>
        </p:nvSpPr>
        <p:spPr>
          <a:xfrm>
            <a:off x="5928480" y="3169800"/>
            <a:ext cx="1313280" cy="185760"/>
          </a:xfrm>
          <a:prstGeom prst="rect">
            <a:avLst/>
          </a:prstGeom>
          <a:noFill/>
          <a:ln w="12192">
            <a:solidFill>
              <a:srgbClr val="f1f1f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8360" bIns="0" anchor="t">
            <a:spAutoFit/>
          </a:bodyPr>
          <a:p>
            <a:pPr marL="423000" defTabSz="914400">
              <a:lnSpc>
                <a:spcPct val="100000"/>
              </a:lnSpc>
              <a:spcBef>
                <a:spcPts val="145"/>
              </a:spcBef>
            </a:pP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Control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355" name="object 69"/>
          <p:cNvGrpSpPr/>
          <p:nvPr/>
        </p:nvGrpSpPr>
        <p:grpSpPr>
          <a:xfrm>
            <a:off x="7362360" y="3137760"/>
            <a:ext cx="1427040" cy="482040"/>
            <a:chOff x="7362360" y="3137760"/>
            <a:chExt cx="1427040" cy="482040"/>
          </a:xfrm>
        </p:grpSpPr>
        <p:pic>
          <p:nvPicPr>
            <p:cNvPr id="356" name="object 70" descr=""/>
            <p:cNvPicPr/>
            <p:nvPr/>
          </p:nvPicPr>
          <p:blipFill>
            <a:blip r:embed="rId30"/>
            <a:stretch/>
          </p:blipFill>
          <p:spPr>
            <a:xfrm>
              <a:off x="7362360" y="3137760"/>
              <a:ext cx="1427040" cy="48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7" name="object 71" descr=""/>
            <p:cNvPicPr/>
            <p:nvPr/>
          </p:nvPicPr>
          <p:blipFill>
            <a:blip r:embed="rId31"/>
            <a:stretch/>
          </p:blipFill>
          <p:spPr>
            <a:xfrm>
              <a:off x="7594200" y="3203280"/>
              <a:ext cx="963720" cy="392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8" name="object 72"/>
          <p:cNvSpPr/>
          <p:nvPr/>
        </p:nvSpPr>
        <p:spPr>
          <a:xfrm>
            <a:off x="7394400" y="3169800"/>
            <a:ext cx="1313280" cy="267120"/>
          </a:xfrm>
          <a:prstGeom prst="rect">
            <a:avLst/>
          </a:prstGeom>
          <a:solidFill>
            <a:srgbClr val="bcd6ed"/>
          </a:solidFill>
          <a:ln w="12192">
            <a:solidFill>
              <a:srgbClr val="f1f1f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99720" bIns="0" anchor="t">
            <a:spAutoFit/>
          </a:bodyPr>
          <a:p>
            <a:pPr marL="310680" defTabSz="914400">
              <a:lnSpc>
                <a:spcPct val="100000"/>
              </a:lnSpc>
              <a:spcBef>
                <a:spcPts val="785"/>
              </a:spcBef>
            </a:pP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Scheduling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359" name="object 73"/>
          <p:cNvGrpSpPr/>
          <p:nvPr/>
        </p:nvGrpSpPr>
        <p:grpSpPr>
          <a:xfrm>
            <a:off x="8828640" y="3137760"/>
            <a:ext cx="1427040" cy="482040"/>
            <a:chOff x="8828640" y="3137760"/>
            <a:chExt cx="1427040" cy="482040"/>
          </a:xfrm>
        </p:grpSpPr>
        <p:pic>
          <p:nvPicPr>
            <p:cNvPr id="360" name="object 74" descr=""/>
            <p:cNvPicPr/>
            <p:nvPr/>
          </p:nvPicPr>
          <p:blipFill>
            <a:blip r:embed="rId32"/>
            <a:stretch/>
          </p:blipFill>
          <p:spPr>
            <a:xfrm>
              <a:off x="8828640" y="3137760"/>
              <a:ext cx="1427040" cy="48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1" name="object 75" descr=""/>
            <p:cNvPicPr/>
            <p:nvPr/>
          </p:nvPicPr>
          <p:blipFill>
            <a:blip r:embed="rId33"/>
            <a:stretch/>
          </p:blipFill>
          <p:spPr>
            <a:xfrm>
              <a:off x="8920080" y="3203280"/>
              <a:ext cx="1242720" cy="392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2" name="object 76"/>
          <p:cNvSpPr/>
          <p:nvPr/>
        </p:nvSpPr>
        <p:spPr>
          <a:xfrm>
            <a:off x="8860680" y="3169800"/>
            <a:ext cx="1313280" cy="267120"/>
          </a:xfrm>
          <a:prstGeom prst="rect">
            <a:avLst/>
          </a:prstGeom>
          <a:solidFill>
            <a:srgbClr val="bcd6ed"/>
          </a:solidFill>
          <a:ln w="12192">
            <a:solidFill>
              <a:srgbClr val="f1f1f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99720" bIns="0" anchor="t">
            <a:spAutoFit/>
          </a:bodyPr>
          <a:p>
            <a:pPr marL="170280" defTabSz="914400">
              <a:lnSpc>
                <a:spcPct val="100000"/>
              </a:lnSpc>
              <a:spcBef>
                <a:spcPts val="785"/>
              </a:spcBef>
            </a:pP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Test</a:t>
            </a:r>
            <a:r>
              <a:rPr b="0" lang="en-US" sz="11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&amp;</a:t>
            </a:r>
            <a:r>
              <a:rPr b="0" lang="en-US" sz="1100" spc="-35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Grading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363" name="object 77"/>
          <p:cNvGrpSpPr/>
          <p:nvPr/>
        </p:nvGrpSpPr>
        <p:grpSpPr>
          <a:xfrm>
            <a:off x="10297800" y="3119760"/>
            <a:ext cx="1427040" cy="559800"/>
            <a:chOff x="10297800" y="3119760"/>
            <a:chExt cx="1427040" cy="559800"/>
          </a:xfrm>
        </p:grpSpPr>
        <p:pic>
          <p:nvPicPr>
            <p:cNvPr id="364" name="object 78" descr=""/>
            <p:cNvPicPr/>
            <p:nvPr/>
          </p:nvPicPr>
          <p:blipFill>
            <a:blip r:embed="rId34"/>
            <a:stretch/>
          </p:blipFill>
          <p:spPr>
            <a:xfrm>
              <a:off x="10297800" y="3137760"/>
              <a:ext cx="1427040" cy="48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5" name="object 79" descr=""/>
            <p:cNvPicPr/>
            <p:nvPr/>
          </p:nvPicPr>
          <p:blipFill>
            <a:blip r:embed="rId35"/>
            <a:stretch/>
          </p:blipFill>
          <p:spPr>
            <a:xfrm>
              <a:off x="10477440" y="3119760"/>
              <a:ext cx="1116000" cy="559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6" name="object 80"/>
            <p:cNvSpPr/>
            <p:nvPr/>
          </p:nvSpPr>
          <p:spPr>
            <a:xfrm>
              <a:off x="10329840" y="3169800"/>
              <a:ext cx="1313280" cy="368280"/>
            </a:xfrm>
            <a:custGeom>
              <a:avLst/>
              <a:gdLst>
                <a:gd name="textAreaLeft" fmla="*/ 0 w 1313280"/>
                <a:gd name="textAreaRight" fmla="*/ 1315800 w 1313280"/>
                <a:gd name="textAreaTop" fmla="*/ 0 h 368280"/>
                <a:gd name="textAreaBottom" fmla="*/ 370800 h 368280"/>
              </a:gdLst>
              <a:ahLst/>
              <a:rect l="textAreaLeft" t="textAreaTop" r="textAreaRight" b="textAreaBottom"/>
              <a:pathLst>
                <a:path w="1315720" h="370839">
                  <a:moveTo>
                    <a:pt x="1315212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1315212" y="370332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bcd6e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67" name="object 81"/>
            <p:cNvSpPr/>
            <p:nvPr/>
          </p:nvSpPr>
          <p:spPr>
            <a:xfrm>
              <a:off x="10329840" y="3169800"/>
              <a:ext cx="1313280" cy="368280"/>
            </a:xfrm>
            <a:custGeom>
              <a:avLst/>
              <a:gdLst>
                <a:gd name="textAreaLeft" fmla="*/ 0 w 1313280"/>
                <a:gd name="textAreaRight" fmla="*/ 1315800 w 1313280"/>
                <a:gd name="textAreaTop" fmla="*/ 0 h 368280"/>
                <a:gd name="textAreaBottom" fmla="*/ 370800 h 368280"/>
              </a:gdLst>
              <a:ahLst/>
              <a:rect l="textAreaLeft" t="textAreaTop" r="textAreaRight" b="textAreaBottom"/>
              <a:pathLst>
                <a:path w="1315720" h="370839">
                  <a:moveTo>
                    <a:pt x="0" y="370332"/>
                  </a:moveTo>
                  <a:lnTo>
                    <a:pt x="1315212" y="370332"/>
                  </a:lnTo>
                  <a:lnTo>
                    <a:pt x="1315212" y="0"/>
                  </a:lnTo>
                  <a:lnTo>
                    <a:pt x="0" y="0"/>
                  </a:lnTo>
                  <a:lnTo>
                    <a:pt x="0" y="370332"/>
                  </a:lnTo>
                  <a:close/>
                </a:path>
              </a:pathLst>
            </a:custGeom>
            <a:noFill/>
            <a:ln w="12192">
              <a:solidFill>
                <a:srgbClr val="f1f1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368" name="object 82"/>
          <p:cNvSpPr/>
          <p:nvPr/>
        </p:nvSpPr>
        <p:spPr>
          <a:xfrm>
            <a:off x="10576080" y="3172320"/>
            <a:ext cx="82368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56520" indent="-44280" defTabSz="914400">
              <a:lnSpc>
                <a:spcPct val="100000"/>
              </a:lnSpc>
              <a:spcBef>
                <a:spcPts val="105"/>
              </a:spcBef>
              <a:tabLst>
                <a:tab algn="l" pos="0"/>
              </a:tabLst>
            </a:pPr>
            <a:r>
              <a:rPr b="0" lang="en-US" sz="1100" spc="-7" strike="noStrike">
                <a:solidFill>
                  <a:srgbClr val="585858"/>
                </a:solidFill>
                <a:latin typeface="맑은 고딕"/>
              </a:rPr>
              <a:t>Operation</a:t>
            </a:r>
            <a:r>
              <a:rPr b="0" lang="en-US" sz="1100" spc="-7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&amp; </a:t>
            </a:r>
            <a:r>
              <a:rPr b="0" lang="en-US" sz="1100" spc="-37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Monitoring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369" name="object 83"/>
          <p:cNvGrpSpPr/>
          <p:nvPr/>
        </p:nvGrpSpPr>
        <p:grpSpPr>
          <a:xfrm>
            <a:off x="5896440" y="3306960"/>
            <a:ext cx="791640" cy="393840"/>
            <a:chOff x="5896440" y="3306960"/>
            <a:chExt cx="791640" cy="393840"/>
          </a:xfrm>
        </p:grpSpPr>
        <p:pic>
          <p:nvPicPr>
            <p:cNvPr id="370" name="object 84" descr=""/>
            <p:cNvPicPr/>
            <p:nvPr/>
          </p:nvPicPr>
          <p:blipFill>
            <a:blip r:embed="rId36"/>
            <a:stretch/>
          </p:blipFill>
          <p:spPr>
            <a:xfrm>
              <a:off x="5896440" y="3346560"/>
              <a:ext cx="791640" cy="27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1" name="object 85" descr=""/>
            <p:cNvPicPr/>
            <p:nvPr/>
          </p:nvPicPr>
          <p:blipFill>
            <a:blip r:embed="rId37"/>
            <a:stretch/>
          </p:blipFill>
          <p:spPr>
            <a:xfrm>
              <a:off x="6073200" y="3306960"/>
              <a:ext cx="436320" cy="393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2" name="object 86"/>
            <p:cNvSpPr/>
            <p:nvPr/>
          </p:nvSpPr>
          <p:spPr>
            <a:xfrm>
              <a:off x="5928480" y="3378600"/>
              <a:ext cx="677520" cy="159480"/>
            </a:xfrm>
            <a:custGeom>
              <a:avLst/>
              <a:gdLst>
                <a:gd name="textAreaLeft" fmla="*/ 0 w 677520"/>
                <a:gd name="textAreaRight" fmla="*/ 680040 w 677520"/>
                <a:gd name="textAreaTop" fmla="*/ 0 h 159480"/>
                <a:gd name="textAreaBottom" fmla="*/ 162000 h 159480"/>
              </a:gdLst>
              <a:ahLst/>
              <a:rect l="textAreaLeft" t="textAreaTop" r="textAreaRight" b="textAreaBottom"/>
              <a:pathLst>
                <a:path w="680084" h="161925">
                  <a:moveTo>
                    <a:pt x="0" y="161544"/>
                  </a:moveTo>
                  <a:lnTo>
                    <a:pt x="679704" y="161544"/>
                  </a:lnTo>
                  <a:lnTo>
                    <a:pt x="679704" y="0"/>
                  </a:lnTo>
                  <a:lnTo>
                    <a:pt x="0" y="0"/>
                  </a:lnTo>
                  <a:lnTo>
                    <a:pt x="0" y="161544"/>
                  </a:lnTo>
                  <a:close/>
                </a:path>
              </a:pathLst>
            </a:custGeom>
            <a:noFill/>
            <a:ln w="12192">
              <a:solidFill>
                <a:srgbClr val="f1f1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373" name="object 87"/>
          <p:cNvSpPr/>
          <p:nvPr/>
        </p:nvSpPr>
        <p:spPr>
          <a:xfrm>
            <a:off x="5934600" y="3384720"/>
            <a:ext cx="665640" cy="149040"/>
          </a:xfrm>
          <a:prstGeom prst="rect">
            <a:avLst/>
          </a:prstGeom>
          <a:solidFill>
            <a:srgbClr val="bcd6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00" algn="ctr" defTabSz="914400">
              <a:lnSpc>
                <a:spcPts val="1176"/>
              </a:lnSpc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PC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grpSp>
        <p:nvGrpSpPr>
          <p:cNvPr id="374" name="object 88"/>
          <p:cNvGrpSpPr/>
          <p:nvPr/>
        </p:nvGrpSpPr>
        <p:grpSpPr>
          <a:xfrm>
            <a:off x="6580800" y="3306960"/>
            <a:ext cx="742680" cy="393840"/>
            <a:chOff x="6580800" y="3306960"/>
            <a:chExt cx="742680" cy="393840"/>
          </a:xfrm>
        </p:grpSpPr>
        <p:pic>
          <p:nvPicPr>
            <p:cNvPr id="375" name="object 89" descr=""/>
            <p:cNvPicPr/>
            <p:nvPr/>
          </p:nvPicPr>
          <p:blipFill>
            <a:blip r:embed="rId38"/>
            <a:stretch/>
          </p:blipFill>
          <p:spPr>
            <a:xfrm>
              <a:off x="6580800" y="3346560"/>
              <a:ext cx="742680" cy="27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6" name="object 90" descr=""/>
            <p:cNvPicPr/>
            <p:nvPr/>
          </p:nvPicPr>
          <p:blipFill>
            <a:blip r:embed="rId39"/>
            <a:stretch/>
          </p:blipFill>
          <p:spPr>
            <a:xfrm>
              <a:off x="6697800" y="3306960"/>
              <a:ext cx="503640" cy="393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object 91"/>
            <p:cNvSpPr/>
            <p:nvPr/>
          </p:nvSpPr>
          <p:spPr>
            <a:xfrm>
              <a:off x="6612480" y="3378600"/>
              <a:ext cx="628560" cy="159480"/>
            </a:xfrm>
            <a:custGeom>
              <a:avLst/>
              <a:gdLst>
                <a:gd name="textAreaLeft" fmla="*/ 0 w 628560"/>
                <a:gd name="textAreaRight" fmla="*/ 631080 w 628560"/>
                <a:gd name="textAreaTop" fmla="*/ 0 h 159480"/>
                <a:gd name="textAreaBottom" fmla="*/ 162000 h 159480"/>
              </a:gdLst>
              <a:ahLst/>
              <a:rect l="textAreaLeft" t="textAreaTop" r="textAreaRight" b="textAreaBottom"/>
              <a:pathLst>
                <a:path w="631190" h="161925">
                  <a:moveTo>
                    <a:pt x="0" y="161544"/>
                  </a:moveTo>
                  <a:lnTo>
                    <a:pt x="630935" y="161544"/>
                  </a:lnTo>
                  <a:lnTo>
                    <a:pt x="630935" y="0"/>
                  </a:lnTo>
                  <a:lnTo>
                    <a:pt x="0" y="0"/>
                  </a:lnTo>
                  <a:lnTo>
                    <a:pt x="0" y="161544"/>
                  </a:lnTo>
                  <a:close/>
                </a:path>
              </a:pathLst>
            </a:custGeom>
            <a:noFill/>
            <a:ln w="12192">
              <a:solidFill>
                <a:srgbClr val="f1f1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378" name="object 92"/>
          <p:cNvSpPr/>
          <p:nvPr/>
        </p:nvSpPr>
        <p:spPr>
          <a:xfrm>
            <a:off x="6618600" y="3384720"/>
            <a:ext cx="616680" cy="149040"/>
          </a:xfrm>
          <a:prstGeom prst="rect">
            <a:avLst/>
          </a:prstGeom>
          <a:solidFill>
            <a:srgbClr val="bcd6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91160" defTabSz="914400">
              <a:lnSpc>
                <a:spcPts val="1176"/>
              </a:lnSpc>
            </a:pPr>
            <a:r>
              <a:rPr b="0" lang="en-US" sz="1100" spc="-1" strike="noStrike">
                <a:solidFill>
                  <a:srgbClr val="585858"/>
                </a:solidFill>
                <a:latin typeface="맑은 고딕"/>
              </a:rPr>
              <a:t>PLC</a:t>
            </a:r>
            <a:endParaRPr b="0" lang="en-US" sz="11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79" name="object 93"/>
          <p:cNvSpPr/>
          <p:nvPr/>
        </p:nvSpPr>
        <p:spPr>
          <a:xfrm>
            <a:off x="6386400" y="3542400"/>
            <a:ext cx="2939400" cy="781200"/>
          </a:xfrm>
          <a:custGeom>
            <a:avLst/>
            <a:gdLst>
              <a:gd name="textAreaLeft" fmla="*/ 0 w 2939400"/>
              <a:gd name="textAreaRight" fmla="*/ 2941920 w 2939400"/>
              <a:gd name="textAreaTop" fmla="*/ 0 h 781200"/>
              <a:gd name="textAreaBottom" fmla="*/ 783720 h 781200"/>
            </a:gdLst>
            <a:ahLst/>
            <a:rect l="textAreaLeft" t="textAreaTop" r="textAreaRight" b="textAreaBottom"/>
            <a:pathLst>
              <a:path w="2941954" h="783589">
                <a:moveTo>
                  <a:pt x="2941828" y="0"/>
                </a:moveTo>
                <a:lnTo>
                  <a:pt x="2935224" y="528066"/>
                </a:lnTo>
              </a:path>
              <a:path w="2941954" h="783589">
                <a:moveTo>
                  <a:pt x="0" y="525780"/>
                </a:moveTo>
                <a:lnTo>
                  <a:pt x="2938906" y="527812"/>
                </a:lnTo>
              </a:path>
              <a:path w="2941954" h="783589">
                <a:moveTo>
                  <a:pt x="0" y="525780"/>
                </a:moveTo>
                <a:lnTo>
                  <a:pt x="0" y="676275"/>
                </a:lnTo>
              </a:path>
              <a:path w="2941954" h="783589">
                <a:moveTo>
                  <a:pt x="775716" y="521207"/>
                </a:moveTo>
                <a:lnTo>
                  <a:pt x="775716" y="777113"/>
                </a:lnTo>
              </a:path>
              <a:path w="2941954" h="783589">
                <a:moveTo>
                  <a:pt x="1601724" y="521207"/>
                </a:moveTo>
                <a:lnTo>
                  <a:pt x="1601724" y="762507"/>
                </a:lnTo>
              </a:path>
              <a:path w="2941954" h="783589">
                <a:moveTo>
                  <a:pt x="2328672" y="519684"/>
                </a:moveTo>
                <a:lnTo>
                  <a:pt x="2328672" y="783589"/>
                </a:lnTo>
              </a:path>
            </a:pathLst>
          </a:custGeom>
          <a:noFill/>
          <a:ln w="19812">
            <a:solidFill>
              <a:srgbClr val="6fac4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0" name="object 94"/>
          <p:cNvSpPr/>
          <p:nvPr/>
        </p:nvSpPr>
        <p:spPr>
          <a:xfrm>
            <a:off x="8515440" y="4823640"/>
            <a:ext cx="2272680" cy="94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50760" defTabSz="914400">
              <a:lnSpc>
                <a:spcPct val="100000"/>
              </a:lnSpc>
              <a:spcBef>
                <a:spcPts val="105"/>
              </a:spcBef>
              <a:tabLst>
                <a:tab algn="l" pos="815400"/>
              </a:tabLst>
            </a:pP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Grader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	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Stacker</a:t>
            </a:r>
            <a:r>
              <a:rPr b="0" lang="en-US" sz="1050" spc="-60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050" spc="-1" strike="noStrike">
                <a:solidFill>
                  <a:srgbClr val="585858"/>
                </a:solidFill>
                <a:latin typeface="맑은 고딕"/>
              </a:rPr>
              <a:t>crane</a:t>
            </a:r>
            <a:r>
              <a:rPr b="0" lang="en-US" sz="1579" spc="-1" strike="noStrike" baseline="5000">
                <a:solidFill>
                  <a:srgbClr val="585858"/>
                </a:solidFill>
                <a:latin typeface="맑은 고딕"/>
              </a:rPr>
              <a:t>Conveyor</a:t>
            </a:r>
            <a:endParaRPr b="0" lang="en-US" sz="1580" spc="-1" strike="noStrike">
              <a:solidFill>
                <a:srgbClr val="000000"/>
              </a:solidFill>
              <a:latin typeface="나눔고딕"/>
            </a:endParaRPr>
          </a:p>
          <a:p>
            <a:pPr marL="50760" defTabSz="914400">
              <a:lnSpc>
                <a:spcPct val="100000"/>
              </a:lnSpc>
              <a:spcBef>
                <a:spcPts val="71"/>
              </a:spcBef>
              <a:tabLst>
                <a:tab algn="l" pos="815400"/>
              </a:tabLst>
            </a:pPr>
            <a:endParaRPr b="0" lang="en-US" sz="1450" spc="-1" strike="noStrike">
              <a:solidFill>
                <a:srgbClr val="000000"/>
              </a:solidFill>
              <a:latin typeface="나눔고딕"/>
            </a:endParaRPr>
          </a:p>
          <a:p>
            <a:pPr marL="437040" indent="-173520" defTabSz="914400">
              <a:lnSpc>
                <a:spcPct val="100000"/>
              </a:lnSpc>
              <a:buClr>
                <a:srgbClr val="585858"/>
              </a:buClr>
              <a:buFont typeface="Wingdings" charset="2"/>
              <a:buChar char=""/>
              <a:tabLst>
                <a:tab algn="l" pos="437400"/>
              </a:tabLst>
            </a:pP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Recipe</a:t>
            </a:r>
            <a:r>
              <a:rPr b="0" lang="en-US" sz="1200" spc="-4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control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  <a:p>
            <a:pPr marL="437040" indent="-173520" defTabSz="914400">
              <a:lnSpc>
                <a:spcPct val="100000"/>
              </a:lnSpc>
              <a:spcBef>
                <a:spcPts val="720"/>
              </a:spcBef>
              <a:buClr>
                <a:srgbClr val="585858"/>
              </a:buClr>
              <a:buFont typeface="Wingdings" charset="2"/>
              <a:buChar char=""/>
              <a:tabLst>
                <a:tab algn="l" pos="437400"/>
              </a:tabLst>
            </a:pP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Processing</a:t>
            </a:r>
            <a:r>
              <a:rPr b="0" lang="en-US" sz="1200" spc="-3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scheduler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81" name="TextBox 334"/>
          <p:cNvSpPr/>
          <p:nvPr/>
        </p:nvSpPr>
        <p:spPr>
          <a:xfrm>
            <a:off x="11595240" y="6545880"/>
            <a:ext cx="59004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6/19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351000" y="114480"/>
            <a:ext cx="7028640" cy="1155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defTabSz="9144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맑은 고딕"/>
              </a:rPr>
              <a:t>4.2 </a:t>
            </a:r>
            <a:r>
              <a:rPr b="1" lang="ko-KR" sz="2000" spc="-1" strike="noStrike">
                <a:solidFill>
                  <a:schemeClr val="lt1"/>
                </a:solidFill>
                <a:latin typeface="맑은 고딕"/>
              </a:rPr>
              <a:t>공장자동화</a:t>
            </a:r>
            <a:r>
              <a:rPr b="1" lang="en-US" sz="2000" spc="-35" strike="noStrike">
                <a:solidFill>
                  <a:schemeClr val="lt1"/>
                </a:solidFill>
                <a:latin typeface="맑은 고딕"/>
              </a:rPr>
              <a:t> </a:t>
            </a:r>
            <a:r>
              <a:rPr b="1" lang="en-US" sz="2000" spc="-7" strike="noStrike">
                <a:solidFill>
                  <a:schemeClr val="lt1"/>
                </a:solidFill>
                <a:latin typeface="맑은 고딕"/>
              </a:rPr>
              <a:t>Solutions – Material Control System</a:t>
            </a:r>
            <a:endParaRPr b="0" lang="en-US" sz="2000" spc="-1" strike="noStrike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383" name="object 3"/>
          <p:cNvSpPr/>
          <p:nvPr/>
        </p:nvSpPr>
        <p:spPr>
          <a:xfrm>
            <a:off x="388080" y="800640"/>
            <a:ext cx="1149660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95120" indent="-182880" defTabSz="9144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algn="l" pos="195480"/>
              </a:tabLst>
            </a:pPr>
            <a:r>
              <a:rPr b="1" lang="en-US" sz="2000" spc="-1" strike="noStrike">
                <a:solidFill>
                  <a:srgbClr val="006fc0"/>
                </a:solidFill>
                <a:latin typeface="맑은 고딕"/>
              </a:rPr>
              <a:t>UbiMCS</a:t>
            </a:r>
            <a:r>
              <a:rPr b="1" lang="en-US" sz="2000" spc="-35" strike="noStrike">
                <a:solidFill>
                  <a:srgbClr val="006fc0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Material</a:t>
            </a:r>
            <a:r>
              <a:rPr b="1" lang="en-US" sz="1400" spc="-26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Control</a:t>
            </a:r>
            <a:r>
              <a:rPr b="1" lang="en-US" sz="1400" spc="-2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1" lang="en-US" sz="1400" spc="-7" strike="noStrike">
                <a:solidFill>
                  <a:srgbClr val="585858"/>
                </a:solidFill>
                <a:latin typeface="맑은 고딕"/>
              </a:rPr>
              <a:t>System</a:t>
            </a:r>
            <a:endParaRPr b="0" lang="en-US" sz="1400" spc="-1" strike="noStrike">
              <a:solidFill>
                <a:srgbClr val="000000"/>
              </a:solidFill>
              <a:latin typeface="나눔고딕"/>
            </a:endParaRPr>
          </a:p>
          <a:p>
            <a:pPr marL="12240" defTabSz="914400">
              <a:lnSpc>
                <a:spcPct val="100000"/>
              </a:lnSpc>
              <a:spcBef>
                <a:spcPts val="6"/>
              </a:spcBef>
              <a:tabLst>
                <a:tab algn="l" pos="195480"/>
              </a:tabLst>
            </a:pP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    </a:t>
            </a:r>
            <a:r>
              <a:rPr b="0" lang="en-US" sz="1200" spc="-21" strike="noStrike">
                <a:solidFill>
                  <a:srgbClr val="585858"/>
                </a:solidFill>
                <a:latin typeface="맑은 고딕"/>
              </a:rPr>
              <a:t>Conveyor,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46" strike="noStrike">
                <a:solidFill>
                  <a:srgbClr val="585858"/>
                </a:solidFill>
                <a:latin typeface="맑은 고딕"/>
              </a:rPr>
              <a:t>AGV,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32" strike="noStrike">
                <a:solidFill>
                  <a:srgbClr val="585858"/>
                </a:solidFill>
                <a:latin typeface="맑은 고딕"/>
              </a:rPr>
              <a:t>OHT,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en-US" sz="1200" spc="-15" strike="noStrike">
                <a:solidFill>
                  <a:srgbClr val="585858"/>
                </a:solidFill>
                <a:latin typeface="맑은 고딕"/>
              </a:rPr>
              <a:t>Stocker, Linear Motor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등</a:t>
            </a:r>
            <a:r>
              <a:rPr b="0" lang="en-US" sz="1200" spc="-12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다양한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공정 물류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설비를 통합관리하여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,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공정내 자재 반송을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관리하는 통합</a:t>
            </a:r>
            <a:r>
              <a:rPr b="0" lang="en-US" sz="1200" spc="-7" strike="noStrike">
                <a:solidFill>
                  <a:srgbClr val="585858"/>
                </a:solidFill>
                <a:latin typeface="맑은 고딕"/>
              </a:rPr>
              <a:t>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시스템 개발중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. (/w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두산중공업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, /w </a:t>
            </a:r>
            <a:r>
              <a:rPr b="0" lang="ko-KR" sz="1200" spc="-1" strike="noStrike">
                <a:solidFill>
                  <a:srgbClr val="585858"/>
                </a:solidFill>
                <a:latin typeface="맑은 고딕"/>
              </a:rPr>
              <a:t>져스텍</a:t>
            </a:r>
            <a:r>
              <a:rPr b="0" lang="en-US" sz="1200" spc="-1" strike="noStrike">
                <a:solidFill>
                  <a:srgbClr val="585858"/>
                </a:solidFill>
                <a:latin typeface="맑은 고딕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나눔고딕"/>
            </a:endParaRPr>
          </a:p>
        </p:txBody>
      </p:sp>
      <p:graphicFrame>
        <p:nvGraphicFramePr>
          <p:cNvPr id="384" name="object 59"/>
          <p:cNvGraphicFramePr/>
          <p:nvPr/>
        </p:nvGraphicFramePr>
        <p:xfrm>
          <a:off x="6016680" y="1520280"/>
          <a:ext cx="5796720" cy="4928760"/>
        </p:xfrm>
        <a:graphic>
          <a:graphicData uri="http://schemas.openxmlformats.org/drawingml/2006/table">
            <a:tbl>
              <a:tblPr/>
              <a:tblGrid>
                <a:gridCol w="1882440"/>
                <a:gridCol w="2640960"/>
                <a:gridCol w="1273680"/>
              </a:tblGrid>
              <a:tr h="309600">
                <a:tc>
                  <a:txBody>
                    <a:bodyPr anchor="t">
                      <a:noAutofit/>
                    </a:bodyPr>
                    <a:p>
                      <a:pPr marL="720" algn="ctr" defTabSz="914400">
                        <a:lnSpc>
                          <a:spcPct val="100000"/>
                        </a:lnSpc>
                        <a:spcBef>
                          <a:spcPts val="609"/>
                        </a:spcBef>
                      </a:pPr>
                      <a:r>
                        <a:rPr b="1" lang="en-US" sz="1000" spc="-12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Module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440" algn="ctr" defTabSz="914400">
                        <a:lnSpc>
                          <a:spcPct val="100000"/>
                        </a:lnSpc>
                        <a:spcBef>
                          <a:spcPts val="609"/>
                        </a:spcBef>
                      </a:pPr>
                      <a:r>
                        <a:rPr b="1" lang="en-US" sz="1000" spc="-12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Functions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379080" defTabSz="914400">
                        <a:lnSpc>
                          <a:spcPct val="100000"/>
                        </a:lnSpc>
                        <a:spcBef>
                          <a:spcPts val="609"/>
                        </a:spcBef>
                      </a:pPr>
                      <a:r>
                        <a:rPr b="1" lang="en-US" sz="1000" spc="-7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Remarks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5040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spcBef>
                          <a:spcPts val="51"/>
                        </a:spcBef>
                      </a:pPr>
                      <a:endParaRPr b="0" lang="en-US" sz="115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92160" defTabSz="914400">
                        <a:lnSpc>
                          <a:spcPct val="100000"/>
                        </a:lnSpc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Layout</a:t>
                      </a:r>
                      <a:r>
                        <a:rPr b="0" lang="en-US" sz="1000" spc="-4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manager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7840" indent="-85680" defTabSz="914400">
                        <a:lnSpc>
                          <a:spcPct val="100000"/>
                        </a:lnSpc>
                        <a:spcBef>
                          <a:spcPts val="771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Graphical</a:t>
                      </a:r>
                      <a:r>
                        <a:rPr b="0" lang="en-US" sz="1000" spc="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path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design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configure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177840" defTabSz="914400">
                        <a:lnSpc>
                          <a:spcPct val="100000"/>
                        </a:lnSpc>
                        <a:spcBef>
                          <a:spcPts val="6"/>
                        </a:spcBef>
                        <a:tabLst>
                          <a:tab algn="l" pos="177840"/>
                        </a:tabLst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properties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771"/>
                        </a:spcBef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Path,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Vehicle,</a:t>
                      </a:r>
                      <a:r>
                        <a:rPr b="0" lang="en-US" sz="1000" spc="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L/UL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stage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6984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spcBef>
                          <a:spcPts val="11"/>
                        </a:spcBef>
                      </a:pPr>
                      <a:endParaRPr b="0" lang="en-US" sz="185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92160" defTabSz="914400">
                        <a:lnSpc>
                          <a:spcPct val="100000"/>
                        </a:lnSpc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Dispatch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Rule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manager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7840" indent="-85680" defTabSz="914400">
                        <a:lnSpc>
                          <a:spcPct val="100000"/>
                        </a:lnSpc>
                        <a:spcBef>
                          <a:spcPts val="935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Route</a:t>
                      </a:r>
                      <a:r>
                        <a:rPr b="0" lang="en-US" sz="1000" spc="-3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priority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177840" indent="-8568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Process</a:t>
                      </a:r>
                      <a:r>
                        <a:rPr b="0" lang="en-US" sz="1000" spc="2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machine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priority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177840" indent="-8568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Product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priority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9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09600"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609"/>
                        </a:spcBef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Vehicle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b="0" lang="en-US" sz="1000" spc="-2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FOUP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manager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7840" indent="-85680" defTabSz="914400">
                        <a:lnSpc>
                          <a:spcPct val="100000"/>
                        </a:lnSpc>
                        <a:spcBef>
                          <a:spcPts val="609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Register</a:t>
                      </a:r>
                      <a:r>
                        <a:rPr b="0" lang="en-US" sz="1000" spc="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Interbay</a:t>
                      </a:r>
                      <a:r>
                        <a:rPr b="0" lang="en-US" sz="1000" spc="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Vehicle</a:t>
                      </a:r>
                      <a:r>
                        <a:rPr b="0" lang="en-US" sz="1000" spc="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FOUP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9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10320"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609"/>
                        </a:spcBef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Host</a:t>
                      </a:r>
                      <a:r>
                        <a:rPr b="0" lang="en-US" sz="10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interface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7840" indent="-85680" defTabSz="914400">
                        <a:lnSpc>
                          <a:spcPct val="100000"/>
                        </a:lnSpc>
                        <a:spcBef>
                          <a:spcPts val="609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SECS/GEM,HSMS</a:t>
                      </a:r>
                      <a:r>
                        <a:rPr b="0" lang="en-US" sz="1000" spc="-2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interface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9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09600"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609"/>
                        </a:spcBef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Line</a:t>
                      </a:r>
                      <a:r>
                        <a:rPr b="0" lang="en-US" sz="1000" spc="-3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monitoring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7840" indent="-85680" defTabSz="914400">
                        <a:lnSpc>
                          <a:spcPct val="100000"/>
                        </a:lnSpc>
                        <a:spcBef>
                          <a:spcPts val="609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물류</a:t>
                      </a:r>
                      <a:r>
                        <a:rPr b="0" lang="en-US" sz="1000" spc="-3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현황</a:t>
                      </a:r>
                      <a:r>
                        <a:rPr b="0" lang="en-US" sz="10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모니터링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609"/>
                        </a:spcBef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Manual</a:t>
                      </a:r>
                      <a:r>
                        <a:rPr b="0" lang="en-US" sz="1000" spc="-3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transfer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040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spcBef>
                          <a:spcPts val="51"/>
                        </a:spcBef>
                      </a:pPr>
                      <a:endParaRPr b="0" lang="en-US" sz="115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Inventory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7840" indent="-85680" defTabSz="914400">
                        <a:lnSpc>
                          <a:spcPct val="100000"/>
                        </a:lnSpc>
                        <a:spcBef>
                          <a:spcPts val="774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Stocker</a:t>
                      </a:r>
                      <a:r>
                        <a:rPr b="0" lang="en-US" sz="1000" spc="-2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내부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재고</a:t>
                      </a:r>
                      <a:r>
                        <a:rPr b="0" lang="en-US" sz="10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177840" indent="-8568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물류</a:t>
                      </a:r>
                      <a:r>
                        <a:rPr b="0" lang="en-US" sz="10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장비</a:t>
                      </a:r>
                      <a:r>
                        <a:rPr b="0" lang="en-US" sz="10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상의</a:t>
                      </a:r>
                      <a:r>
                        <a:rPr b="0" lang="en-US" sz="1000" spc="-2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재고</a:t>
                      </a:r>
                      <a:r>
                        <a:rPr b="0" lang="en-US" sz="10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spcBef>
                          <a:spcPts val="51"/>
                        </a:spcBef>
                      </a:pPr>
                      <a:endParaRPr b="0" lang="en-US" sz="115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MES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6984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spcBef>
                          <a:spcPts val="14"/>
                        </a:spcBef>
                      </a:pPr>
                      <a:endParaRPr b="0" lang="en-US" sz="185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92160" defTabSz="914400">
                        <a:lnSpc>
                          <a:spcPct val="100000"/>
                        </a:lnSpc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Dispatcher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7840" indent="-85680" defTabSz="914400">
                        <a:lnSpc>
                          <a:spcPct val="100000"/>
                        </a:lnSpc>
                        <a:spcBef>
                          <a:spcPts val="941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Next</a:t>
                      </a:r>
                      <a:r>
                        <a:rPr b="0" lang="en-US" sz="1000" spc="-3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lot(FOUP)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177840" indent="-8568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Next</a:t>
                      </a:r>
                      <a:r>
                        <a:rPr b="0" lang="en-US" sz="1000" spc="-4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destination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177840" indent="-8568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Transfer</a:t>
                      </a:r>
                      <a:r>
                        <a:rPr b="0" lang="en-US" sz="10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path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9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09600"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Stocker</a:t>
                      </a:r>
                      <a:r>
                        <a:rPr b="0" lang="en-US" sz="10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controller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7840" indent="-85680" defTabSz="914400">
                        <a:lnSpc>
                          <a:spcPct val="100000"/>
                        </a:lnSpc>
                        <a:spcBef>
                          <a:spcPts val="615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Stocker</a:t>
                      </a:r>
                      <a:r>
                        <a:rPr b="0" lang="en-US" sz="10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제어</a:t>
                      </a:r>
                      <a:r>
                        <a:rPr b="0" lang="en-US" sz="1000" spc="-2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모듈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9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09600"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Conveyor</a:t>
                      </a:r>
                      <a:r>
                        <a:rPr b="0" lang="en-US" sz="10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controller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7840" indent="-85680" defTabSz="914400">
                        <a:lnSpc>
                          <a:spcPct val="100000"/>
                        </a:lnSpc>
                        <a:spcBef>
                          <a:spcPts val="615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Conveyor</a:t>
                      </a:r>
                      <a:r>
                        <a:rPr b="0" lang="en-US" sz="10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제어</a:t>
                      </a:r>
                      <a:r>
                        <a:rPr b="0" lang="en-US" sz="10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모듈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9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09600"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OHT</a:t>
                      </a:r>
                      <a:r>
                        <a:rPr b="0" lang="en-US" sz="10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controller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7840" indent="-85680" defTabSz="914400">
                        <a:lnSpc>
                          <a:spcPct val="100000"/>
                        </a:lnSpc>
                        <a:spcBef>
                          <a:spcPts val="615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OHT</a:t>
                      </a:r>
                      <a:r>
                        <a:rPr b="0" lang="en-US" sz="10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제어</a:t>
                      </a:r>
                      <a:r>
                        <a:rPr b="0" lang="en-US" sz="10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모듈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9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09600"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AGV</a:t>
                      </a:r>
                      <a:r>
                        <a:rPr b="0" lang="en-US" sz="10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controller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177840" indent="-85680" defTabSz="914400">
                        <a:lnSpc>
                          <a:spcPct val="100000"/>
                        </a:lnSpc>
                        <a:spcBef>
                          <a:spcPts val="615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177840"/>
                        </a:tabLst>
                      </a:pPr>
                      <a:r>
                        <a:rPr b="0" lang="en-US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AGV</a:t>
                      </a:r>
                      <a:r>
                        <a:rPr b="0" lang="en-US" sz="10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제어</a:t>
                      </a:r>
                      <a:r>
                        <a:rPr b="0" lang="en-US" sz="10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10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모듈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9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5" name="object 60"/>
          <p:cNvGraphicFramePr/>
          <p:nvPr/>
        </p:nvGraphicFramePr>
        <p:xfrm>
          <a:off x="582480" y="4589640"/>
          <a:ext cx="4857480" cy="1909440"/>
        </p:xfrm>
        <a:graphic>
          <a:graphicData uri="http://schemas.openxmlformats.org/drawingml/2006/table">
            <a:tbl>
              <a:tblPr/>
              <a:tblGrid>
                <a:gridCol w="2440800"/>
                <a:gridCol w="1246320"/>
                <a:gridCol w="1170720"/>
              </a:tblGrid>
              <a:tr h="21240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Dispatch</a:t>
                      </a:r>
                      <a:r>
                        <a:rPr b="0" lang="en-US" sz="10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rule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92680" defTabSz="914400"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Dispatcher*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29320" defTabSz="914400"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US" sz="10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Dispatcher**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</a:tr>
              <a:tr h="179640">
                <a:tc>
                  <a:txBody>
                    <a:bodyPr anchor="t">
                      <a:noAutofit/>
                    </a:bodyPr>
                    <a:p>
                      <a:pPr marL="91440" defTabSz="914400">
                        <a:lnSpc>
                          <a:spcPct val="100000"/>
                        </a:lnSpc>
                        <a:spcBef>
                          <a:spcPts val="346"/>
                        </a:spcBef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Coverage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91440" defTabSz="914400">
                        <a:lnSpc>
                          <a:spcPct val="100000"/>
                        </a:lnSpc>
                        <a:spcBef>
                          <a:spcPts val="346"/>
                        </a:spcBef>
                      </a:pP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전체</a:t>
                      </a:r>
                      <a:r>
                        <a:rPr b="0" lang="en-US" sz="800" spc="-4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공장</a:t>
                      </a:r>
                      <a:r>
                        <a:rPr b="0" lang="en-US" sz="8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물류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346"/>
                        </a:spcBef>
                      </a:pP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단위</a:t>
                      </a:r>
                      <a:r>
                        <a:rPr b="0" lang="en-US" sz="800" spc="-4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물류</a:t>
                      </a:r>
                      <a:r>
                        <a:rPr b="0" lang="en-US" sz="8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영역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94680">
                <a:tc>
                  <a:txBody>
                    <a:bodyPr anchor="t">
                      <a:noAutofit/>
                    </a:bodyPr>
                    <a:p>
                      <a:pPr marL="263520" indent="-172800" defTabSz="914400">
                        <a:lnSpc>
                          <a:spcPct val="100000"/>
                        </a:lnSpc>
                        <a:spcBef>
                          <a:spcPts val="349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263520"/>
                          <a:tab algn="l" pos="264240"/>
                        </a:tabLst>
                      </a:pP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First in</a:t>
                      </a:r>
                      <a:r>
                        <a:rPr b="0" lang="en-US" sz="8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first out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263520" indent="-1728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263520"/>
                          <a:tab algn="l" pos="264240"/>
                        </a:tabLst>
                      </a:pP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Shortest</a:t>
                      </a:r>
                      <a:r>
                        <a:rPr b="0" lang="en-US" sz="8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processing</a:t>
                      </a:r>
                      <a:r>
                        <a:rPr b="0" lang="en-US" sz="8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time</a:t>
                      </a:r>
                      <a:r>
                        <a:rPr b="0" lang="en-US" sz="8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first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263520" indent="-1728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263520"/>
                          <a:tab algn="l" pos="264240"/>
                        </a:tabLst>
                      </a:pP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Longest</a:t>
                      </a:r>
                      <a:r>
                        <a:rPr b="0" lang="en-US" sz="8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processing</a:t>
                      </a:r>
                      <a:r>
                        <a:rPr b="0" lang="en-US" sz="8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time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first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263520" indent="-1728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263520"/>
                          <a:tab algn="l" pos="264240"/>
                        </a:tabLst>
                      </a:pP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Early</a:t>
                      </a:r>
                      <a:r>
                        <a:rPr b="0" lang="en-US" sz="800" spc="-1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due</a:t>
                      </a:r>
                      <a:r>
                        <a:rPr b="0" lang="en-US" sz="800" spc="-2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date</a:t>
                      </a:r>
                      <a:r>
                        <a:rPr b="0" lang="en-US" sz="800" spc="-2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first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263520" indent="-1728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263520"/>
                          <a:tab algn="l" pos="264240"/>
                        </a:tabLst>
                      </a:pP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Critical</a:t>
                      </a:r>
                      <a:r>
                        <a:rPr b="0" lang="en-US" sz="800" spc="-2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ratio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91440" algn="just" defTabSz="914400"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Lot</a:t>
                      </a:r>
                      <a:r>
                        <a:rPr b="0" lang="en-US" sz="800" spc="-4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en-US" sz="800" spc="-5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FOUP </a:t>
                      </a:r>
                      <a:r>
                        <a:rPr b="0" lang="en-US" sz="800" spc="-270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MES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91440" algn="just" defTabSz="914400">
                        <a:lnSpc>
                          <a:spcPct val="100000"/>
                        </a:lnSpc>
                      </a:pPr>
                      <a:r>
                        <a:rPr b="0" lang="en-US" sz="8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M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ES  </a:t>
                      </a:r>
                      <a:r>
                        <a:rPr b="0" lang="en-US" sz="8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M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ES  </a:t>
                      </a:r>
                      <a:r>
                        <a:rPr b="0" lang="en-US" sz="800" spc="-1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M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ES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FOUP</a:t>
                      </a:r>
                      <a:r>
                        <a:rPr b="0" lang="en-US" sz="800" spc="-2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en-US" sz="800" spc="-3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Vehicle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92160" defTabSz="914400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92160" defTabSz="914400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92160" defTabSz="914400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92160" defTabSz="914400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Path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51800">
                <a:tc>
                  <a:txBody>
                    <a:bodyPr anchor="t">
                      <a:noAutofit/>
                    </a:bodyPr>
                    <a:p>
                      <a:pPr marL="263520" indent="-172800" defTabSz="914400">
                        <a:lnSpc>
                          <a:spcPct val="100000"/>
                        </a:lnSpc>
                        <a:spcBef>
                          <a:spcPts val="349"/>
                        </a:spcBef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263520"/>
                          <a:tab algn="l" pos="264240"/>
                        </a:tabLst>
                      </a:pP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Bottleneck</a:t>
                      </a:r>
                      <a:r>
                        <a:rPr b="0" lang="en-US" sz="800" spc="-4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starvation</a:t>
                      </a:r>
                      <a:r>
                        <a:rPr b="0" lang="en-US" sz="800" spc="-4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avoidance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263520" indent="-1728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263520"/>
                          <a:tab algn="l" pos="264240"/>
                        </a:tabLst>
                      </a:pP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Tardiness</a:t>
                      </a:r>
                      <a:r>
                        <a:rPr b="0" lang="en-US" sz="800" spc="-4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avoidance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  <a:p>
                      <a:pPr marL="263520" indent="-1728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algn="l" pos="263520"/>
                          <a:tab algn="l" pos="26424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Weighted</a:t>
                      </a:r>
                      <a:r>
                        <a:rPr b="0" lang="en-US" sz="800" spc="-52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sum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91440" defTabSz="914400"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Whole</a:t>
                      </a:r>
                      <a:r>
                        <a:rPr b="0" lang="en-US" sz="800" spc="-46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transfer </a:t>
                      </a:r>
                      <a:r>
                        <a:rPr b="0" lang="en-US" sz="800" spc="-265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WIP / Route 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복잡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92160" defTabSz="914400"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Path  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S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ta</a:t>
                      </a:r>
                      <a:r>
                        <a:rPr b="0" lang="en-US" sz="800" spc="-7" strike="noStrike">
                          <a:solidFill>
                            <a:schemeClr val="dk1"/>
                          </a:solidFill>
                          <a:latin typeface="맑은 고딕"/>
                        </a:rPr>
                        <a:t>ge(equip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ment) 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단순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나눔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6" name="TextBox 394"/>
          <p:cNvSpPr/>
          <p:nvPr/>
        </p:nvSpPr>
        <p:spPr>
          <a:xfrm>
            <a:off x="11576880" y="6545880"/>
            <a:ext cx="56556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</a:rPr>
              <a:t>7/19</a:t>
            </a:r>
            <a:endParaRPr b="0" lang="en-US" sz="1300" spc="-1" strike="noStrike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648000" y="1404000"/>
            <a:ext cx="4678560" cy="30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d966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d966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Application>LibreOffice/7.6.0.3$Windows_X86_64 LibreOffice_project/69edd8b8ebc41d00b4de3915dc82f8f0fc3b6265</Application>
  <AppVersion>15.0000</AppVersion>
  <Words>2531</Words>
  <Paragraphs>581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2023-08-08T02:06:44Z</dcterms:created>
  <dc:creator>장 시영</dc:creator>
  <dc:description/>
  <dc:language>ko-KR</dc:language>
  <cp:lastModifiedBy/>
  <cp:lastPrinted>2023-09-19T08:11:02Z</cp:lastPrinted>
  <dcterms:modified xsi:type="dcterms:W3CDTF">2024-07-29T15:18:37Z</dcterms:modified>
  <cp:revision>123</cp:revision>
  <dc:subject/>
  <dc:title>㈜유비샘 회사소개서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2023-08-08T00:00:00Z</vt:filetime>
  </property>
  <property fmtid="{D5CDD505-2E9C-101B-9397-08002B2CF9AE}" pid="5" name="Notes">
    <vt:i4>3</vt:i4>
  </property>
  <property fmtid="{D5CDD505-2E9C-101B-9397-08002B2CF9AE}" pid="6" name="PresentationFormat">
    <vt:lpwstr>와이드스크린</vt:lpwstr>
  </property>
  <property fmtid="{D5CDD505-2E9C-101B-9397-08002B2CF9AE}" pid="7" name="Slides">
    <vt:i4>20</vt:i4>
  </property>
</Properties>
</file>